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AC559-2169-4307-9691-B012EF99B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75F8B-4124-46B0-8347-1AF600866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20DC2-8C67-4171-8240-57E7828B0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A46D2-5BD3-4DB3-9317-EC4290F72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AA79A-7F48-4981-90BD-EBF36E810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3ADF97-B381-4838-B5DB-9DEC44F3E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5E515A-DD95-437C-9AAA-3A75ABE61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64182-64B9-4B08-9BF1-D14D35F16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42590-C629-4381-A4AE-B960D4390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6CA59-B257-4606-9439-120EE891F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8B10D-5E4F-40F8-B20E-24AB89D78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61020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通违法违规行为课件\n## 1.交通违规行为的定义与分类\n### 1.1交通违规行为的定义及其法律依据\n### 1.2交通违规行为的分类及其表现形式\n### 1.3交通违规行为的严重性及影响\n## 2.交通违法违规行为的成因分析\n### 2.1驾驶员因素：驾驶技能、安全意识、心理状态等\n### 2.2车辆因素：车辆性能、维护状况、安全设施等\n### 2.3环境因素：道路条件、交通信号、气候等\n## 3.交通违法违规行为的法律责任\n### 3.1行政处罚：罚款、扣分、暂扣驾驶证等\n### 3.2刑事处罚：拘役、有期徒刑、罚金等\n### 3.3民事赔偿：财产损失、人身伤害、精神损害等\n## 4.交通违法违规行为的预防措施\n### 4.1加强驾驶员培训与教育：提高驾驶技能、安全意识、应急处理能力等\n### 4.2加强车辆安全管理：定期检查、维修、报废等\n### 4.3完善道路交通设施：优化道路设计、提高交通信号的智能化、设置安全隔离设施等\n## 5.交通违法违规行为的治理策略\n### 5.1严格执法：提高执法效率、加大对严重交通违法行为的处罚力度等\n### 5.2宣传教育：提高公众对交通法律法规的认识，倡导文明出行等\n### 5.3科技应用：利用大数据、人工智能等技术手段加强对交通违章行为的监控与处罚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交通违法违规行为课件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交通违规行为的定义与分类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交通违规行为是指违反交通法律法规的行为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《中华人民共和国道路交通安全法》是交通法规的主要依据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交通法规包括国家法律法规、地方性法规、部门规章等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交通违规行为的具体表现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闯红灯、超速行驶、酒后驾驶等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违法停车、不按规定车道行驶、行人闯红灯等</a:t>
                </a:r>
                <a:endParaRPr/>
              </a:p>
            </p:txBody>
          </p:sp>
          <p:pic>
            <p:nvPicPr>
              <p:cNvPr id="18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交通违规行为的后果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罚款、扣分、暂扣驾驶证等行政处罚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严重交通违法行为可能导致刑事处罚</a:t>
                </a:r>
                <a:endParaRPr/>
              </a:p>
            </p:txBody>
          </p:sp>
          <p:pic>
            <p:nvPicPr>
              <p:cNvPr id="19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交通违规行为的定义及其法律依据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按违法行为的主体分类</a:t>
                </a:r>
                <a:endParaRPr/>
              </a:p>
            </p:txBody>
          </p:sp>
          <p:sp>
            <p:nvSpPr>
              <p:cNvPr id="19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驾驶员违法行为：闯红灯、超速行驶等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行人违法行为：闯红灯、横穿马路等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非机动车违法行为：闯红灯、逆行等</a:t>
                </a:r>
                <a:endParaRPr/>
              </a:p>
            </p:txBody>
          </p:sp>
        </p:grpSp>
        <p:grpSp>
          <p:nvGrpSpPr>
            <p:cNvPr id="19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按违法行为的对象分类</a:t>
                </a:r>
                <a:endParaRPr/>
              </a:p>
            </p:txBody>
          </p:sp>
          <p:sp>
            <p:nvSpPr>
              <p:cNvPr id="1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道路交通安全违法行为：闯红灯、超速行驶等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道路交通安全管理违法行为：违法停车、不按规定车道行驶等</a:t>
                </a:r>
                <a:endParaRPr/>
              </a:p>
            </p:txBody>
          </p:sp>
        </p:grpSp>
        <p:grpSp>
          <p:nvGrpSpPr>
            <p:cNvPr id="20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按违法行为的性质分类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故意违法行为：酒后驾驶、逃逸等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过失违法行为：闯红灯、超速行驶等</a:t>
                </a:r>
                <a:endParaRPr/>
              </a:p>
            </p:txBody>
          </p:sp>
        </p:grpSp>
      </p:grpSp>
      <p:pic>
        <p:nvPicPr>
          <p:cNvPr id="20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交通违规行为的分类及其表现形式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交通违规行为的严重性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导致交通事故，造成人员伤亡和财产损失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影响交通秩序，降低道路通行能力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破坏城市形象，影响社会和谐稳定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交通违规行为的影响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加剧道路拥堵，影响公共交通秩序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增加交通事故发生率，提高道路交通安全风险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降低公众对交通法规的认知度，影响交通安全意识的培养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交通违规行为的严重性及影响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交通违法违规行为的成因分析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驾驶技能不足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驾驶员未经正规培训，驾驶技能不熟练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驾驶员对交通法规了解不足，容易违规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安全意识淡薄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驾驶员对交通安全的重要性认识不足，忽视安全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驾驶员对交通事故的预防措施了解不足，无法有效预防事故</a:t>
                </a:r>
                <a:endParaRPr/>
              </a:p>
            </p:txBody>
          </p:sp>
        </p:grpSp>
        <p:grpSp>
          <p:nvGrpSpPr>
            <p:cNvPr id="23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心理状态不稳定</a:t>
                </a:r>
                <a:endParaRPr/>
              </a:p>
            </p:txBody>
          </p:sp>
          <p:sp>
            <p:nvSpPr>
              <p:cNvPr id="24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驾驶员情绪波动，容易导致交通事故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驾驶员疲劳驾驶，影响行车安全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驾驶员因素：驾驶技能、安全意识、心理状态等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车辆制动性能不良，容易导致刹车失灵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车辆转向性能不良，容易导致车辆失控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车辆性能不良</a:t>
                </a:r>
                <a:endParaRPr/>
              </a:p>
            </p:txBody>
          </p:sp>
        </p:grpSp>
        <p:grpSp>
          <p:nvGrpSpPr>
            <p:cNvPr id="24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车辆定期检查和维护不到位，导致车辆性能下降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车辆零部件老化，影响行车安全</a:t>
                </a:r>
                <a:endParaRPr/>
              </a:p>
            </p:txBody>
          </p:sp>
          <p:sp>
            <p:nvSpPr>
              <p:cNvPr id="25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维护状况不佳</a:t>
                </a:r>
                <a:endParaRPr/>
              </a:p>
            </p:txBody>
          </p:sp>
          <p:sp>
            <p:nvSpPr>
              <p:cNvPr id="25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车辆安全气囊、刹车辅助系统等安全设施缺失或损坏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车辆座椅安全带、转向灯等安全设施使用不当</a:t>
                </a:r>
                <a:endParaRPr/>
              </a:p>
            </p:txBody>
          </p:sp>
          <p:sp>
            <p:nvSpPr>
              <p:cNvPr id="25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安全设施不完善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车辆因素：车辆性能、维护状况、安全设施等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环境因素：道路条件、交通信号、气候等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道路条件不良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道路路面湿滑，容易导致车辆失控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道路视线不佳，影响驾驶员判断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交通信号不合理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交通信号设置不合理，容易导致交通拥堵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交通信号切换频率过快，影响驾驶员反应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气候因素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雨天、雪天等恶劣天气影响行车安全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高温、高温等极端天气导致驾驶员疲劳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交通违法违规行为的法律责任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罚款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根据交通法规，对违法行为进行罚款处罚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罚款金额根据违法行为的严重程度和后果确定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根据交通法规，对违法行为进行扣分处罚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扣分数额根据违法行为的严重程度和后果确定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暂扣驾驶证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对严重交通违法行为，可以暂扣驾驶证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暂扣期限根据违法行为的严重程度和后果确定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行政处罚：罚款、扣分、暂扣驾驶证等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https://d.book118.com/578126102023006040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交通违法违规行为课件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2024-09-18T09:10:25.005</cp:lastPrinted>
  <dcterms:created xsi:type="dcterms:W3CDTF">2024-09-18T01:10:25Z</dcterms:created>
  <dcterms:modified xsi:type="dcterms:W3CDTF">2024-09-18T01:10:26Z</dcterms:modified>
</cp:coreProperties>
</file>