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D887B-ECB4-4EF9-86C3-38550AF0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58921-25DC-45B0-85B6-5113CD60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C5D22-9464-45BA-B3FB-35F6EEF4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1B9F8-638C-42CB-9F46-DFD90361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D9936-1B3F-4081-991E-02224DEBC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E780A-98EE-419B-BC69-B278B5DA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6B45D-B422-43DD-9080-63F0E7E0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00F69-B834-4E29-9FD9-1595DBB2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DB9D6-50DD-44C3-AC13-11A36FA91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45484-A4B4-42EA-85A4-7099C683B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57794-F958-4E48-98D2-5A94A3A8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610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钢铁冶炼行业操作工培训教材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操作规程与安全生产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产品质量控制与检验方法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节能减排与环保要求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职业素养提升与团队协作能力培养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钢铁冶炼行业是国民经济的重要基础产业，具有庞大的产业规模和较高的经济地位。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随着科技的不断进步，钢铁冶炼行业的技术水平和创新能力也在不断提高，推动了行业的持续发展。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钢铁冶炼行业涉及采矿、选矿、烧结、炼铁、炼钢、轧钢等多个环节，形成了完整的产业链结构。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行业规模与地位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技术水平与创新能力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钢铁冶炼行业现状及重要性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我国钢铁冶炼行业经过多年的发展，已经形成了较为完善的产业体系和市场格局，但仍面临着产能过剩、环保压力等问题。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全球钢铁市场呈现多元化发展格局，新兴市场的崛起为钢铁冶炼行业提供了新的发展机遇。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随着环保要求的日益严格和技术的不断进步，钢铁冶炼行业将朝着绿色、智能、高效的方向发展。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国内外市场分析与前景展望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国家环保政策的实施对钢铁冶炼行业产生了较大影响，推动了行业的绿色转型和升级。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国家出台了一系列产业政策，鼓励钢铁冶炼行业进行技术创新、节能减排和兼并重组等，促进行业健康发展。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国际贸易政策的变化对钢铁出口产生了一定影响，企业需要积极应对国际贸易摩擦和关税壁垒等问题。同时，国家也出台了相关政策鼓励企业“走出去”，拓展海外市场。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321" b="1032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铁矿石、焦炭、石灰石等。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化学成分、物理性能、粒度等。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破碎、筛分、配料等。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原料准备方法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还原反应、造渣反应、热量传递等。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电热转换、熔化过程、合金化反应等。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高炉流程、转炉流程、电炉流程等。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氧化反应、脱碳反应、温度控制等。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高炉冶炼原理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转炉冶炼原理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电炉冶炼原理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冶炼工艺流程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冶炼工艺原理及流程介绍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炉体结构、倾动系统、氧枪系统、烟气净化系统等。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电极升降系统、功率调节系统、炉门及水冷系统等。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炉体结构、冷却系统、送风系统、煤气回收系统等。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日常检查、定期维护、故障处理等。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高炉设备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转炉设备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电炉设备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设备使用维护方法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设备结构、功能及使用维护方法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操作规程与安全生产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冶炼后处理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阐述冶炼完成后对产品的处理、设备维护和保养等后续工作，确保产品质量和设备安全。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冶炼前准备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包括原料检查、设备检查、工艺参数确认等步骤，确保生产前各项准备工作充分。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冶炼过程控制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详细介绍冶炼过程中的操作步骤，包括温度、压力、成分等关键参数的控制和调整方法。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操作规程详解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介绍冶炼过程中应采取的安全防护措施，如穿戴防护用品、定期检查设备安全状况、保持工作场所清洁等。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阐述在发生突发事件或事故时的应急处理措施，包括紧急停机、撤离现场、报告上级等步骤，确保人员安全。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强调定期对操作人员进行安全培训和应急演练的重要性，提高员工的安全意识和应对能力。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安全防护措施及应急处理方案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https://d.book118.com/578126105015006032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2024-09-09T09:20:14.774</cp:lastPrinted>
  <dcterms:created xsi:type="dcterms:W3CDTF">2024-09-09T01:20:14Z</dcterms:created>
  <dcterms:modified xsi:type="dcterms:W3CDTF">2024-09-09T01:20:16Z</dcterms:modified>
</cp:coreProperties>
</file>