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D3FDC1-AA92-4D17-B907-61BCD16EE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BFB48D-59F8-4E35-8E47-0B7749AB1A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6A68DA-4BD2-42B2-A3D9-497BFB8574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B23E9C-1C29-42DB-AC4D-ADB483EBC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B57A1D-5DDD-4F3C-A112-A2D06FC70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B8D0E8-96F5-46FC-B756-AD9B80D119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3AC8AA-F781-4B03-A10B-C04F8EE1F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2B325A-93B5-4BD2-876F-221381760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CB7F5E-6F64-4F0E-98F2-F94D776E06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CEBBC5-E59A-4462-952E-6FB379F00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07DAF2-D8E0-435D-A018-A1DC69918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127112127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南城米粉文案推广方案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南城米粉产品概述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目标市场分析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文案创意与策略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推广渠道与手段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执行计划与时间表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预期效果评估及调整方案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https://d.book118.com/578127112127006035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2024-09-14T19:52:36.014</cp:lastPrinted>
  <dcterms:created xsi:type="dcterms:W3CDTF">2024-09-14T11:52:36Z</dcterms:created>
  <dcterms:modified xsi:type="dcterms:W3CDTF">2024-09-14T11:52:37Z</dcterms:modified>
</cp:coreProperties>
</file>