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679FD2-AE0D-44E7-B084-971F9840C4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DCB545-6F19-4C7A-9FC9-8C5F6BF667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1080A2-7EF6-4405-B040-E17E12C955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85EC43-616D-4AE2-B2BE-C35840F37B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32D5B0-0099-42A7-AE7B-8518A7E7AB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81D0A4-2F9D-4937-B571-A9A9400957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20149C-C251-42A9-BC82-A2921FCDCE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BD0FC6-4592-403C-993B-FF1E6CCA2D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374044-0600-4CB8-948C-17A0C91A01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07037C-0A16-4F4A-825E-D42CCCF9AA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36C9AB-45BD-463C-A0A7-C4016028C1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8131015104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吸声绝热材料概要课件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吸声绝热材料简介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吸声材料的种类与特性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绝热材料的种类与特性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吸声绝热材料的未来发展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吸声绝热材料简介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吸声材料的定义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吸声材料是一种能够吸收声波，降低噪音的材料。它通常通过吸收、反射和散射声波的方式，将声能转化为热能或其他形式的能量，从而达到降低噪音的效果。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吸声材料的特性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吸声材料的特性主要包括吸声系数、阻抗、密度、孔隙率、流阻等。其中，吸声系数是衡量吸声材料性能的重要参数，它表示材料吸收声能的能力。</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31" r="23431"/>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吸声材料的定义与特性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绝热材料的定义与特性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绝热材料的定义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绝热材料是一种能够阻止热量传递的材料。它通常具有较好的保温性能，能够有效地阻止内外热量的交换，保持温度的稳定。</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绝热材料的特性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绝热材料的特性主要包括导热系数、比热容、密度、孔隙率等。导热系数是衡量绝热材料性能的重要参数，它表示材料导热的能力。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7817" r="27817"/>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吸声绝热材料广泛应用于建筑领域，如建筑外墙、屋顶、地面等部位的保温和降噪。</a:t>
            </a:r>
          </a:p>
        </p:txBody>
      </p:sp>
      <p:sp>
        <p:nvSpPr>
          <p:cNvPr id="6" name="AutoShape 6"/>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建筑领域</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吸声绝热材料在交通工具中也有广泛应用，如火车、汽车、飞机等。这些材料能够有效地降低噪音，提高乘客的舒适度。</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交通工具</a:t>
            </a:r>
          </a:p>
        </p:txBody>
      </p:sp>
      <p:sp>
        <p:nvSpPr>
          <p:cNvPr id="14" name="AutoShape 14"/>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在工业领域中，吸声绝热材料可用于各种设备和管道的保温和降噪，提高设备的效率和安全性。</a:t>
            </a:r>
          </a:p>
        </p:txBody>
      </p:sp>
      <p:sp>
        <p:nvSpPr>
          <p:cNvPr id="17" name="AutoShape 17"/>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工业领域</a:t>
            </a:r>
          </a:p>
        </p:txBody>
      </p:sp>
      <p:sp>
        <p:nvSpPr>
          <p:cNvPr id="19" name="AutoShape 19"/>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在家居领域中，吸声绝热材料可用于墙壁、门窗、地板等部位的保温和降噪，提高居住的舒适度。</a:t>
            </a:r>
          </a:p>
        </p:txBody>
      </p:sp>
      <p:sp>
        <p:nvSpPr>
          <p:cNvPr id="22" name="AutoShape 22"/>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家居领域</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吸声绝热材料的应用领域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吸声材料的种类与特性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多孔型吸声材料是一种通过内部孔洞结构来吸收声波的材料。</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多孔型吸声材料具有许多微小的孔洞，这些孔洞能够吸收声波的能量并将其转化为热能，从而达到降低噪音的目的。常见的多孔型吸声材料包括玻璃纤维、矿棉、木纤维等。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多孔型吸声材料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泡沫型吸声材料是一种通过多孔且内部充满空气的泡沫结构来吸收声波的材料。</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泡沫型吸声材料具有许多小气泡，这些气泡能够吸收和散射声波，从而降低噪音。常见的泡沫型吸声材料包括聚氨酯泡沫、泡沫橡胶等。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泡沫型吸声材料</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总结词</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反射型吸声材料是一种通过反射声波来降低噪音的材料。</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反射型吸声材料通常由重而坚硬的结构组成，能够将声波反射回空气中，从而达到降噪效果。常见的反射型吸声材料包括钢板、铝板等金属材料。</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反射型吸声材料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https://d.book118.com/578131015104006023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2024-08-30T08:55:04.337</cp:lastPrinted>
  <dcterms:created xsi:type="dcterms:W3CDTF">2024-08-30T00:55:04Z</dcterms:created>
  <dcterms:modified xsi:type="dcterms:W3CDTF">2024-08-30T00:55:06Z</dcterms:modified>
</cp:coreProperties>
</file>