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ACC31B-5167-4F74-8FB3-A1C541B58B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D663C8-CA96-485A-8075-48BE74ABFE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0010F4-25F3-4EED-AF81-2E20917F06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18720D-2CB8-466A-8F1F-9A471AE8FA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0856E8-66AF-415E-9B4A-532D4A81A2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DF1C28-BB3E-4025-B5BE-0C45C26ED4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3C1DDD-5F55-46CE-A623-306E407EEB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9B0A17-5797-46CF-AD56-213505C64B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A0B558-EB53-4D8E-AC3A-48EC755DA1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90EB96-6B38-4A11-8AA0-A148FB3160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03C299-12FF-43EA-A312-3C36244CBD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131116133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42中国证券行业分析</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行业概述与发展历程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竞争格局与主要参与者</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政策法规环境及影响因素</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经营模式与盈利能力探讨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科技创新在证券行业应用前景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风险管理与监管体系建设进展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总结与展望：挑战与机遇并存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行业概述与发展历程</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证券行业定义及主要功能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证券行业定义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证券行业是从事证券发行、交易、投资管理等业务的金融机构和市场的总称，是资本市场的重要组成部分。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主要功能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证券行业的主要功能包括筹集资金、优化资源配置、分散风险、提供投资渠道等，对于促进经济发展、提高市场效率具有重要意义。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中国证券行业发展历程回顾</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中国证券行业在经历了一段时间的规范发展后，开始进入创新发展阶段，包括产品创新、业务创新、技术创新等方面。</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创新发展阶段（2000年代中至今）</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中国证券行业在改革开放初期开始起步，1987年第一家证券公司——深圳经济特区证券公司成立。</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起步阶段（1980年代-1990年代初）</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随着《证券法》的颁布实施，中国证券行业进入规范发展阶段，证券公司数量不断增加，市场规模逐步扩大。</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规范发展阶段（1990年代中-2000年代初）</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截至2022年底，中国证券市场总市值已经超过100万亿元人民币，成为全球第二大证券市场。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增长趋势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近年来，中国证券市场规模保持快速增长，特别是股票市场和债券市场规模不断扩大。同时，随着科技金融的兴起和证券行业数字化转型的加速推进，未来中国证券市场规模仍将继续保持快速增长态势。</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当前市场规模与增长趋势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竞争格局与主要参与者</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公司规模与业务范围</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国内证券公司规模相对较小，但业务范围广泛；国外大型证券公司规模庞大，专业化程度更高。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创新能力与技术应用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国内证券公司在创新能力和技术应用方面逐步提升，但与国外领先公司相比仍有一定差距。</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监管环境与政策差异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国内外证券市场的监管环境和政策存在较大差异，对证券公司的经营策略和发展方向产生不同影响。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国内外证券公司对比分析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基金公司</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管理大量资金，通过投资组合的方式参与证券市场，对市场稳定性和流动性具有重要影响。</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银行</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通过理财产品、资产管理业务等间接参与证券市场，对市场资金供求和价格波动具有一定影响。</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保险公司</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作为长期资金提供者，通过购买股票、债券等证券实现资产配置和风险管理。</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证券公司</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作为连接投资者和筹资者的桥梁，提供证券承销、交易、投资咨询等服务。</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各类金融机构在证券市场中角色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上市条件与审核制度</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针对创新型企业特点，证券监管机构制定了相应的上市条件和审核制度，如科创板、创业板等。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市场表现与投资者认可度</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创新型企业上市后在市场表现和投资者认可度方面呈现两极分化现象，部分优质企业受到市场追捧。</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创新型企业特点</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具有高成长性、高风险性和高收益性等特点，对证券市场提出更高要求。</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创新型企业进入证券市场情况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政策法规环境及影响因素</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《证券法》修订</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2019年修订的《证券法》在证券发行、交易、监管等方面进行了全面改革，加强了信息披露和投资者保护，为证券市场的健康稳定发展提供了法律保障。</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注册制改革</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科创板和创业板试点注册制，强调以信息披露为核心，提高市场透明度和效率，为创新型企业提供了更加灵活的上市机制。</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严监管政策</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针对证券市场的乱象和风险，监管部门加强了对市场主体的监管力度，严厉打击违法违规行为，维护市场秩序和保护投资者利益。</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国家层面政策法规概述及影响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地方政府相关政策措施及实施效果</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地方政府纷纷出台政策推动区域金融中心建设，通过提供税收优惠、资金扶持等措施吸引证券公司和相关机构入驻，促进当地证券业的发展。</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推动企业上市</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地方政府积极推动当地企业上市，通过提供上市辅导、资金支持等方式帮助企业满足上市条件，增加当地上市公司数量和市值。</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加强与交易所合作</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地方政府与证券交易所加强合作，共同推动当地优质企业上市和发展，提升当地证券市场的活跃度和影响力。</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区域金融中心建设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505" r="2350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国际证券市场互联互通</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中国证券市场与国际证券市场的互联互通不断加强，如沪港通、深港通等机制的推出，为境内外投资者提供了更加便捷的投资渠道，促进了中国证券市场的国际化进程。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国际合作监管</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中国证监会积极参与国际证券监管合作，与多个国家和地区的证券监管机构建立了合作关系，共同打击跨境证券违法违规行为，维护全球证券市场的稳定和秩序。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引入国际先进经验和技术</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中国证券行业积极引入国际先进经验和技术，如智能投顾、区块链等金融科技的应用，提升行业服务水平和效率，推动行业创新发展。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国际合作与交流对行业发展影响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经营模式与盈利能力探讨</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https://d.book118.com/578131116133006023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2024-08-30T16:52:35.978</cp:lastPrinted>
  <dcterms:created xsi:type="dcterms:W3CDTF">2024-08-30T08:52:35Z</dcterms:created>
  <dcterms:modified xsi:type="dcterms:W3CDTF">2024-08-30T08:52:38Z</dcterms:modified>
</cp:coreProperties>
</file>