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4C5C0-9C62-4869-9471-55172706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EF93DD-9686-4059-8D6E-29F89B5E4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8DBD2-2994-4ADA-A7C2-4944234A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5B601-52B9-46C6-BD96-CC8AF1CC9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A2B4E3-C7D9-4A83-9618-C246A19F0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E1355-D8B3-4945-8860-E5DA28E7A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DDB718-F414-4DD3-B7F7-299DD6382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FCAB89-9588-4CEF-921C-6E8E9FEC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B92BC-83C3-48E8-92A1-576BD1FA5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A304A-83A6-457E-B7C3-F40B089C0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40D8B-B7EA-479E-865A-24B57BCC0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8.xml" /><Relationship Id="rId11" Type="http://schemas.openxmlformats.org/officeDocument/2006/relationships/tags" Target="../tags/tag69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33021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家长会引导孩子树立正确目标努力实现梦想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5"/>
            </p:custDataLst>
          </p:nvPr>
        </p:nvSpPr>
        <p:spPr>
          <a:xfrm>
            <a:off x="41433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6"/>
            </p:custDataLst>
          </p:nvPr>
        </p:nvSpPr>
        <p:spPr>
          <a:xfrm flipH="1">
            <a:off x="590231" y="5111799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7"/>
            </p:custDataLst>
          </p:nvPr>
        </p:nvSpPr>
        <p:spPr>
          <a:xfrm>
            <a:off x="590230" y="4203120"/>
            <a:ext cx="247776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8"/>
            </p:custDataLst>
          </p:nvPr>
        </p:nvSpPr>
        <p:spPr>
          <a:xfrm>
            <a:off x="329596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2" name="文本框 1034"/>
          <p:cNvSpPr txBox="1"/>
          <p:nvPr>
            <p:custDataLst>
              <p:tags r:id="rId9"/>
            </p:custDataLst>
          </p:nvPr>
        </p:nvSpPr>
        <p:spPr>
          <a:xfrm flipH="1">
            <a:off x="3473130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如何引导孩子树立正确目标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3" name="文本框 1041"/>
          <p:cNvSpPr txBox="1"/>
          <p:nvPr>
            <p:custDataLst>
              <p:tags r:id="rId10"/>
            </p:custDataLst>
          </p:nvPr>
        </p:nvSpPr>
        <p:spPr>
          <a:xfrm>
            <a:off x="3479481" y="4203120"/>
            <a:ext cx="2454514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11"/>
            </p:custDataLst>
          </p:nvPr>
        </p:nvSpPr>
        <p:spPr>
          <a:xfrm>
            <a:off x="6178231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5" name="文本框 1046"/>
          <p:cNvSpPr txBox="1"/>
          <p:nvPr>
            <p:custDataLst>
              <p:tags r:id="rId12"/>
            </p:custDataLst>
          </p:nvPr>
        </p:nvSpPr>
        <p:spPr>
          <a:xfrm flipH="1">
            <a:off x="6354761" y="5116244"/>
            <a:ext cx="2477770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家长如何支持孩子实现梦想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6" name="文本框 1049"/>
          <p:cNvSpPr txBox="1"/>
          <p:nvPr>
            <p:custDataLst>
              <p:tags r:id="rId13"/>
            </p:custDataLst>
          </p:nvPr>
        </p:nvSpPr>
        <p:spPr>
          <a:xfrm>
            <a:off x="6354761" y="4203120"/>
            <a:ext cx="2477770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14"/>
            </p:custDataLst>
          </p:nvPr>
        </p:nvSpPr>
        <p:spPr>
          <a:xfrm>
            <a:off x="9060496" y="3979718"/>
            <a:ext cx="2717165" cy="2635885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8" name="文本框 1053"/>
          <p:cNvSpPr txBox="1"/>
          <p:nvPr>
            <p:custDataLst>
              <p:tags r:id="rId15"/>
            </p:custDataLst>
          </p:nvPr>
        </p:nvSpPr>
        <p:spPr>
          <a:xfrm flipH="1">
            <a:off x="9237025" y="5116244"/>
            <a:ext cx="2477135" cy="127416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家长会的效果评估和改进建议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文本框 1056"/>
          <p:cNvSpPr txBox="1"/>
          <p:nvPr>
            <p:custDataLst>
              <p:tags r:id="rId16"/>
            </p:custDataLst>
          </p:nvPr>
        </p:nvSpPr>
        <p:spPr>
          <a:xfrm>
            <a:off x="9237025" y="4203120"/>
            <a:ext cx="2341229" cy="810254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家长会是家庭教育和学校教育的桥梁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家长会是家长了解孩子在学校表现的重要途径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家长会可以帮助家长更好地理解学校的教育理念和方法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家长会可以促进家长与老师之间的沟通和合作，共同为孩子的成长提供支持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家长会可以帮助家长更好地了解孩子的学习需求和问题，从而更好地引导孩子树立正确的目标并努力实现梦想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家长会对于孩子成长的影响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7260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家长参与：家长参与家长会，了解孩子在学校的表现和进步，更好地支持和鼓励孩子。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7260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目标设定：家长会上，家长和老师共同为孩子设定合理的目标和期望，帮助孩子明确努力的方向。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7260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沟通技巧：家长会上，家长可以学习到与孩子沟通的技巧，更好地理解孩子的需求和感受。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7260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家庭教育：家长会可以帮助家长更好地了解家庭教育的重要性，提高家庭教育的质量。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家长会如何引导孩子树立正确目标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家长和老师的共同参与：家长和老师共同讨论孩子的学习目标和发展方向，帮助孩子明确目标。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引导孩子认识自己的兴趣和特长：家长和老师引导孩子了解自己的兴趣和特长，帮助孩子找到适合自己的发展方向。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提供实际案例：家长和老师提供一些实际案例，让孩子了解如何通过努力实现自己的目标。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鼓励孩子制定计划：家长和老师鼓励孩子制定实现目标的计划，并定期检查孩子的进度，给予指导和支持。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如何引导孩子树立正确目标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了解孩子的兴趣和特长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观察孩子的日常行为和喜好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与孩子进行深入交流，了解他们的想法和梦想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鼓励孩子尝试新事物，发掘他们的潜能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尊重孩子的选择，不要强迫他们去做自己不喜欢的事情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制定明确的目标和计划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教导孩子如何制定合理的计划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帮助孩子理解目标的重要性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引导孩子制定短期和长期目标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鼓励孩子坚持执行计划，遇到困难时给予支持和鼓励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培养孩子的毅力和耐心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培养耐心：让孩子学会等待，不要急于求成，培养他们的耐心和毅力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设定合理的目标：让孩子明白目标的重要性，并设定符合孩子能力的目标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鼓励孩子坚持：当孩子遇到困难时，鼓励他们坚持下去，不要轻易放弃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提供支持和帮助：在孩子遇到困难时，提供必要的支持和帮助，让他们感受到父母的关爱和信任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鼓励孩子不断挑战自己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3266436" y="3892777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3186200" y="4215429"/>
            <a:ext cx="160286" cy="16151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3453654" y="4176165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鼓励孩子坚持：鼓励孩子遇到困难时不要轻易放弃，学会坚持，培养毅力。</a:t>
            </a:r>
            <a:endParaRPr lang="zh-CN" altLang="en-US" sz="1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591975" y="3892777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511739" y="4215429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779193" y="4176165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引导孩子反思：引导孩子反思自己的行为和结果，从中吸取经验教训，不断进步。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1603667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1524000" y="1971658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1791454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设定合理的目标：根据孩子的能力和兴趣，设定既具有挑战性又可实现的目标。</a:t>
            </a:r>
            <a:endParaRPr lang="zh-CN" altLang="en-US" sz="1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929206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848969" y="1971658"/>
            <a:ext cx="160286" cy="16151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5116424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1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鼓励孩子尝试新事物：鼓励孩子尝试新事物，拓宽视野，增强自信心。</a:t>
            </a:r>
            <a:endParaRPr lang="zh-CN" altLang="en-US" sz="11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254744" y="1649575"/>
            <a:ext cx="3099112" cy="19998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441962" y="1932394"/>
            <a:ext cx="2724355" cy="113092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提供支持和帮助：在孩子遇到困难时，提供必要的支持和帮助，让孩子感受到父母的关爱和信任。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174508" y="1971658"/>
            <a:ext cx="160286" cy="16151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https://d.book118.com/578133021047006024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4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此处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7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4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4"/>
  <p:tag name="KSO_WM_SLIDE_INDEX" val="4"/>
  <p:tag name="KSO_WM_SLIDE_ITEM_CNT" val="4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7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91.xml><?xml version="1.0" encoding="utf-8"?>
<p:tagLst xmlns:p="http://schemas.openxmlformats.org/presentationml/2006/main">
  <p:tag name="KSO_WM_TEMPLATE_CATEGORY" val="custom"/>
  <p:tag name="KSO_WM_TEMPLATE_INDEX" val="20230995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15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Calibri Light</vt:lpstr>
      <vt:lpstr>Wingdings</vt:lpstr>
      <vt:lpstr>Office Theme</vt:lpstr>
      <vt:lpstr>家长会引导孩子树立正确目标努力实现梦想</vt:lpstr>
      <vt:lpstr>目录</vt:lpstr>
      <vt:lpstr>家长会的重要性</vt:lpstr>
      <vt:lpstr>家长会是家庭教育和学校教育的桥梁</vt:lpstr>
      <vt:lpstr>家长会对于孩子成长的影响</vt:lpstr>
      <vt:lpstr>家长会如何引导孩子树立正确目标</vt:lpstr>
      <vt:lpstr>如何引导孩子树立正确目标</vt:lpstr>
      <vt:lpstr>了解孩子的兴趣和特长</vt:lpstr>
      <vt:lpstr>制定明确的目标和计划</vt:lpstr>
      <vt:lpstr>培养孩子的毅力和耐心</vt:lpstr>
      <vt:lpstr>鼓励孩子不断挑战自己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2024-08-31T10:53:07.057</cp:lastPrinted>
  <dcterms:created xsi:type="dcterms:W3CDTF">2024-08-31T02:53:07Z</dcterms:created>
  <dcterms:modified xsi:type="dcterms:W3CDTF">2024-08-31T02:53:09Z</dcterms:modified>
</cp:coreProperties>
</file>