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3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7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A84DA-ACCF-4B21-8669-0827AC5A0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1839F-3834-4F12-A315-DC563EDFC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72D9C-CCC7-4E5B-945E-F254479A9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EDB0B-78E2-462C-BEE2-68B328BCB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D92627-9061-44B1-BE5C-84BAF73A8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68514C-CD03-427F-885A-0E70A830B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56C08B-736A-44B0-9907-7190A3042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7CC8A-1A92-484C-B87C-A9CEA3268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2BB2C-E36D-4063-BCC7-12A98869B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05A4B-F076-4D2F-885D-DB33952A3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53E7B-F2FB-4CE6-B200-6CCBE7F74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328" r:id="rId2"/>
    <p:sldLayoutId id="2147498329" r:id="rId3"/>
    <p:sldLayoutId id="2147498330" r:id="rId4"/>
    <p:sldLayoutId id="2147498331" r:id="rId5"/>
    <p:sldLayoutId id="2147498332" r:id="rId6"/>
    <p:sldLayoutId id="2147498333" r:id="rId7"/>
    <p:sldLayoutId id="2147498334" r:id="rId8"/>
    <p:sldLayoutId id="2147498335" r:id="rId9"/>
    <p:sldLayoutId id="2147498336" r:id="rId10"/>
    <p:sldLayoutId id="214749833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341331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捷克布拉格美食攻略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捷克啤酒与烤肉串的特色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捷克特色菜肴与美食文化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美食之旅的行程规划与建议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布拉格美食市场与餐厅推荐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布拉格的美食节庆活动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捷克啤酒与烤肉串的特色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捷克啤酒的历史与文化</a:t>
            </a:r>
            <a:endParaRPr lang="zh-CN" altLang="en-US"/>
          </a:p>
        </p:txBody>
      </p:sp>
      <p:sp>
        <p:nvSpPr>
          <p:cNvPr id="1048936" name="圆角矩形 26"/>
          <p:cNvSpPr/>
          <p:nvPr>
            <p:custDataLst>
              <p:tags r:id="rId2"/>
            </p:custDataLst>
          </p:nvPr>
        </p:nvSpPr>
        <p:spPr>
          <a:xfrm>
            <a:off x="838200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8" name="圆角矩形 28"/>
          <p:cNvSpPr/>
          <p:nvPr>
            <p:custDataLst>
              <p:tags r:id="rId3"/>
            </p:custDataLst>
          </p:nvPr>
        </p:nvSpPr>
        <p:spPr>
          <a:xfrm>
            <a:off x="840636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4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304888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捷克啤酒的历史：捷克啤酒的历史可以追溯到中世纪，当时捷克是欧洲啤酒酿造的中心之一。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圆角矩形 29"/>
          <p:cNvSpPr/>
          <p:nvPr>
            <p:custDataLst>
              <p:tags r:id="rId5"/>
            </p:custDataLst>
          </p:nvPr>
        </p:nvSpPr>
        <p:spPr>
          <a:xfrm>
            <a:off x="3514898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4" name="圆角矩形 32"/>
          <p:cNvSpPr/>
          <p:nvPr>
            <p:custDataLst>
              <p:tags r:id="rId6"/>
            </p:custDataLst>
          </p:nvPr>
        </p:nvSpPr>
        <p:spPr>
          <a:xfrm>
            <a:off x="3517334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捷克啤酒的特点：捷克啤酒以其独特的口感和浓郁的香气而闻名，其中皮尔森啤酒是最具代表性的品种之一。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圆角矩形 3"/>
          <p:cNvSpPr/>
          <p:nvPr>
            <p:custDataLst>
              <p:tags r:id="rId8"/>
            </p:custDataLst>
          </p:nvPr>
        </p:nvSpPr>
        <p:spPr>
          <a:xfrm>
            <a:off x="6191596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0" name="圆角矩形 4"/>
          <p:cNvSpPr/>
          <p:nvPr>
            <p:custDataLst>
              <p:tags r:id="rId9"/>
            </p:custDataLst>
          </p:nvPr>
        </p:nvSpPr>
        <p:spPr>
          <a:xfrm>
            <a:off x="6194032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捷克啤酒的酿造工艺：捷克啤酒的酿造工艺非常独特，采用传统的酿造方法，注重原料的选择和酿造过程的控制。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圆角矩形 8"/>
          <p:cNvSpPr/>
          <p:nvPr>
            <p:custDataLst>
              <p:tags r:id="rId11"/>
            </p:custDataLst>
          </p:nvPr>
        </p:nvSpPr>
        <p:spPr>
          <a:xfrm>
            <a:off x="8868295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6" name="圆角矩形 9"/>
          <p:cNvSpPr/>
          <p:nvPr>
            <p:custDataLst>
              <p:tags r:id="rId12"/>
            </p:custDataLst>
          </p:nvPr>
        </p:nvSpPr>
        <p:spPr>
          <a:xfrm>
            <a:off x="8870730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捷克啤酒的文化：捷克啤酒不仅是一种饮品，更是一种文化象征，代表着捷克的历史、文化和传统。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烤肉串的独特风味与制作方法</a:t>
            </a:r>
            <a:endParaRPr lang="zh-CN" altLang="en-US"/>
          </a:p>
        </p:txBody>
      </p:sp>
      <p:sp>
        <p:nvSpPr>
          <p:cNvPr id="104899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独特风味：捷克烤肉串以其独特的香料和腌制方法而闻名，口感鲜美，香气扑鼻。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制作方法：首先将肉块切成小块，然后用特制的香料和调料腌制，最后用木炭火烤制而成。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特色调料：捷克烤肉串使用的调料包括辣椒粉、孜然粉、大蒜粉等，这些调料赋予了烤肉串独特的风味。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烤制技巧：烤制过程中需要不断翻动烤肉串，以确保烤制均匀，同时保持肉块的鲜嫩多汁。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品尝捷克啤酒与烤肉串的推荐地点</a:t>
            </a:r>
            <a:endParaRPr lang="zh-CN" altLang="en-US"/>
          </a:p>
        </p:txBody>
      </p:sp>
      <p:sp>
        <p:nvSpPr>
          <p:cNvPr id="1049056" name="圆角矩形 26"/>
          <p:cNvSpPr/>
          <p:nvPr>
            <p:custDataLst>
              <p:tags r:id="rId2"/>
            </p:custDataLst>
          </p:nvPr>
        </p:nvSpPr>
        <p:spPr>
          <a:xfrm>
            <a:off x="838200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8" name="圆角矩形 28"/>
          <p:cNvSpPr/>
          <p:nvPr>
            <p:custDataLst>
              <p:tags r:id="rId3"/>
            </p:custDataLst>
          </p:nvPr>
        </p:nvSpPr>
        <p:spPr>
          <a:xfrm>
            <a:off x="840636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6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304888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布拉格啤酒节：每年8月，布拉格啤酒节是品尝捷克啤酒的最佳时机，可以品尝到各种口味的捷克啤酒。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29"/>
          <p:cNvSpPr/>
          <p:nvPr>
            <p:custDataLst>
              <p:tags r:id="rId5"/>
            </p:custDataLst>
          </p:nvPr>
        </p:nvSpPr>
        <p:spPr>
          <a:xfrm>
            <a:off x="3514898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4" name="圆角矩形 32"/>
          <p:cNvSpPr/>
          <p:nvPr>
            <p:custDataLst>
              <p:tags r:id="rId6"/>
            </p:custDataLst>
          </p:nvPr>
        </p:nvSpPr>
        <p:spPr>
          <a:xfrm>
            <a:off x="3517334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布拉格老城广场：布拉格老城广场是品尝捷克烤肉串的好去处，可以品尝到正宗的捷克烤肉串。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3"/>
          <p:cNvSpPr/>
          <p:nvPr>
            <p:custDataLst>
              <p:tags r:id="rId8"/>
            </p:custDataLst>
          </p:nvPr>
        </p:nvSpPr>
        <p:spPr>
          <a:xfrm>
            <a:off x="6191596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0" name="圆角矩形 4"/>
          <p:cNvSpPr/>
          <p:nvPr>
            <p:custDataLst>
              <p:tags r:id="rId9"/>
            </p:custDataLst>
          </p:nvPr>
        </p:nvSpPr>
        <p:spPr>
          <a:xfrm>
            <a:off x="6194032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布拉格啤酒屋：布拉格啤酒屋是品尝捷克啤酒的好去处，可以品尝到各种口味的捷克啤酒。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圆角矩形 8"/>
          <p:cNvSpPr/>
          <p:nvPr>
            <p:custDataLst>
              <p:tags r:id="rId11"/>
            </p:custDataLst>
          </p:nvPr>
        </p:nvSpPr>
        <p:spPr>
          <a:xfrm>
            <a:off x="8868295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6" name="圆角矩形 9"/>
          <p:cNvSpPr/>
          <p:nvPr>
            <p:custDataLst>
              <p:tags r:id="rId12"/>
            </p:custDataLst>
          </p:nvPr>
        </p:nvSpPr>
        <p:spPr>
          <a:xfrm>
            <a:off x="8870730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布拉格烤肉串店：布拉格烤肉串店是品尝捷克烤肉串的好去处，可以品尝到正宗的捷克烤肉串。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布拉格美食市场与餐厅推荐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布拉格美食市场概览</a:t>
            </a:r>
            <a:endParaRPr lang="zh-CN" altLang="en-US"/>
          </a:p>
        </p:txBody>
      </p:sp>
      <p:sp>
        <p:nvSpPr>
          <p:cNvPr id="1049158" name="圆角矩形 30"/>
          <p:cNvSpPr/>
          <p:nvPr>
            <p:custDataLst>
              <p:tags r:id="rId2"/>
            </p:custDataLst>
          </p:nvPr>
        </p:nvSpPr>
        <p:spPr>
          <a:xfrm>
            <a:off x="2433806" y="1460500"/>
            <a:ext cx="7711230" cy="1082278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160" name="圆角矩形 65"/>
          <p:cNvSpPr/>
          <p:nvPr>
            <p:custDataLst>
              <p:tags r:id="rId3"/>
            </p:custDataLst>
          </p:nvPr>
        </p:nvSpPr>
        <p:spPr>
          <a:xfrm>
            <a:off x="2433806" y="2672212"/>
            <a:ext cx="7711230" cy="1082278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162" name="圆角矩形 72"/>
          <p:cNvSpPr/>
          <p:nvPr>
            <p:custDataLst>
              <p:tags r:id="rId4"/>
            </p:custDataLst>
          </p:nvPr>
        </p:nvSpPr>
        <p:spPr>
          <a:xfrm>
            <a:off x="2433806" y="3883925"/>
            <a:ext cx="7711230" cy="1082278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164" name="圆角矩形 78"/>
          <p:cNvSpPr/>
          <p:nvPr>
            <p:custDataLst>
              <p:tags r:id="rId5"/>
            </p:custDataLst>
          </p:nvPr>
        </p:nvSpPr>
        <p:spPr>
          <a:xfrm>
            <a:off x="2433806" y="5095637"/>
            <a:ext cx="7711230" cy="1082278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166" name="圆角矩形 35"/>
          <p:cNvSpPr/>
          <p:nvPr>
            <p:custDataLst>
              <p:tags r:id="rId6"/>
            </p:custDataLst>
          </p:nvPr>
        </p:nvSpPr>
        <p:spPr>
          <a:xfrm>
            <a:off x="2047696" y="1664524"/>
            <a:ext cx="1859617" cy="67423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68" name="圆角矩形 35"/>
          <p:cNvSpPr/>
          <p:nvPr>
            <p:custDataLst>
              <p:tags r:id="rId7"/>
            </p:custDataLst>
          </p:nvPr>
        </p:nvSpPr>
        <p:spPr>
          <a:xfrm>
            <a:off x="2047696" y="5299661"/>
            <a:ext cx="1859617" cy="67423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70" name="圆角矩形 35"/>
          <p:cNvSpPr/>
          <p:nvPr>
            <p:custDataLst>
              <p:tags r:id="rId8"/>
            </p:custDataLst>
          </p:nvPr>
        </p:nvSpPr>
        <p:spPr>
          <a:xfrm>
            <a:off x="2047696" y="4087949"/>
            <a:ext cx="1859617" cy="67423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72" name="圆角矩形 35"/>
          <p:cNvSpPr/>
          <p:nvPr>
            <p:custDataLst>
              <p:tags r:id="rId9"/>
            </p:custDataLst>
          </p:nvPr>
        </p:nvSpPr>
        <p:spPr>
          <a:xfrm>
            <a:off x="2047696" y="2876236"/>
            <a:ext cx="1859617" cy="67423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74" name="文本框 4"/>
          <p:cNvSpPr txBox="1"/>
          <p:nvPr>
            <p:custDataLst>
              <p:tags r:id="rId10"/>
            </p:custDataLst>
          </p:nvPr>
        </p:nvSpPr>
        <p:spPr>
          <a:xfrm>
            <a:off x="4343149" y="1514614"/>
            <a:ext cx="5747773" cy="974050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布拉格美食市场：位于市中心，是品尝捷克美食的好去处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176" name="文本框 5"/>
          <p:cNvSpPr txBox="1"/>
          <p:nvPr>
            <p:custDataLst>
              <p:tags r:id="rId11"/>
            </p:custDataLst>
          </p:nvPr>
        </p:nvSpPr>
        <p:spPr>
          <a:xfrm>
            <a:off x="4343149" y="2726326"/>
            <a:ext cx="5747773" cy="974050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市场特色：汇集了各种捷克传统美食，如烤猪肘、烤香肠、啤酒等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178" name="文本框 6"/>
          <p:cNvSpPr txBox="1"/>
          <p:nvPr>
            <p:custDataLst>
              <p:tags r:id="rId12"/>
            </p:custDataLst>
          </p:nvPr>
        </p:nvSpPr>
        <p:spPr>
          <a:xfrm>
            <a:off x="4343149" y="3938039"/>
            <a:ext cx="5747773" cy="974050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市场环境：充满历史气息，是布拉格旅游必去的景点之一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180" name="文本框 8"/>
          <p:cNvSpPr txBox="1"/>
          <p:nvPr>
            <p:custDataLst>
              <p:tags r:id="rId13"/>
            </p:custDataLst>
          </p:nvPr>
        </p:nvSpPr>
        <p:spPr>
          <a:xfrm>
            <a:off x="4343149" y="5149751"/>
            <a:ext cx="5747773" cy="974050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推荐餐厅：Cafe Louvre、U Fleku、U Zlatého Tygra等，提供地道的捷克美食和美酒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热门餐厅推荐</a:t>
            </a:r>
            <a:endParaRPr lang="zh-CN" altLang="en-US"/>
          </a:p>
        </p:txBody>
      </p:sp>
      <p:sp>
        <p:nvSpPr>
          <p:cNvPr id="1049218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餐厅名称：Café Louvre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特色美食：捷克传统菜肴，如烤猪肘、烤鸭等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地址：Národní 22, 110 00 Praha 1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推荐理由：历史悠久，环境优雅，菜品丰富，服务周到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餐厅预订与用餐礼仪</a:t>
            </a:r>
            <a:endParaRPr lang="zh-CN" altLang="en-US"/>
          </a:p>
        </p:txBody>
      </p:sp>
      <p:sp>
        <p:nvSpPr>
          <p:cNvPr id="1049262" name="矩形 3"/>
          <p:cNvSpPr/>
          <p:nvPr>
            <p:custDataLst>
              <p:tags r:id="rId2"/>
            </p:custDataLst>
          </p:nvPr>
        </p:nvSpPr>
        <p:spPr>
          <a:xfrm>
            <a:off x="1187449" y="1811024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13"/>
          <p:cNvSpPr/>
          <p:nvPr>
            <p:custDataLst>
              <p:tags r:id="rId3"/>
            </p:custDataLst>
          </p:nvPr>
        </p:nvSpPr>
        <p:spPr>
          <a:xfrm>
            <a:off x="838200" y="1811024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4"/>
          <p:cNvSpPr txBox="1"/>
          <p:nvPr>
            <p:custDataLst>
              <p:tags r:id="rId4"/>
            </p:custDataLst>
          </p:nvPr>
        </p:nvSpPr>
        <p:spPr>
          <a:xfrm>
            <a:off x="1367608" y="191370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提前预订：建议提前一周至两周预订热门餐厅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39"/>
          <p:cNvSpPr/>
          <p:nvPr>
            <p:custDataLst>
              <p:tags r:id="rId5"/>
            </p:custDataLst>
          </p:nvPr>
        </p:nvSpPr>
        <p:spPr>
          <a:xfrm>
            <a:off x="1187449" y="3224008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5"/>
          <p:cNvSpPr/>
          <p:nvPr>
            <p:custDataLst>
              <p:tags r:id="rId6"/>
            </p:custDataLst>
          </p:nvPr>
        </p:nvSpPr>
        <p:spPr>
          <a:xfrm>
            <a:off x="838200" y="3224008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326692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着装要求：建议穿着得体，避免过于休闲或过于正式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12"/>
          <p:cNvSpPr/>
          <p:nvPr>
            <p:custDataLst>
              <p:tags r:id="rId8"/>
            </p:custDataLst>
          </p:nvPr>
        </p:nvSpPr>
        <p:spPr>
          <a:xfrm>
            <a:off x="1187449" y="4636992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17"/>
          <p:cNvSpPr/>
          <p:nvPr>
            <p:custDataLst>
              <p:tags r:id="rId9"/>
            </p:custDataLst>
          </p:nvPr>
        </p:nvSpPr>
        <p:spPr>
          <a:xfrm>
            <a:off x="838200" y="4636992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7396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点餐礼仪：遵循当地饮食习惯，尊重服务员的建议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9"/>
          <p:cNvSpPr/>
          <p:nvPr>
            <p:custDataLst>
              <p:tags r:id="rId11"/>
            </p:custDataLst>
          </p:nvPr>
        </p:nvSpPr>
        <p:spPr>
          <a:xfrm>
            <a:off x="6638935" y="1811024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26"/>
          <p:cNvSpPr/>
          <p:nvPr>
            <p:custDataLst>
              <p:tags r:id="rId12"/>
            </p:custDataLst>
          </p:nvPr>
        </p:nvSpPr>
        <p:spPr>
          <a:xfrm>
            <a:off x="6289686" y="1811024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91370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付款方式：接受信用卡和现金支付，建议提前了解餐厅的付款政策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64"/>
          <p:cNvSpPr/>
          <p:nvPr>
            <p:custDataLst>
              <p:tags r:id="rId14"/>
            </p:custDataLst>
          </p:nvPr>
        </p:nvSpPr>
        <p:spPr>
          <a:xfrm>
            <a:off x="6638935" y="3224008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65"/>
          <p:cNvSpPr/>
          <p:nvPr>
            <p:custDataLst>
              <p:tags r:id="rId15"/>
            </p:custDataLst>
          </p:nvPr>
        </p:nvSpPr>
        <p:spPr>
          <a:xfrm>
            <a:off x="6289686" y="3224008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326692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餐后小费：根据当地习惯，给予适当的小费表示感谢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捷克特色菜肴与美食文化</a:t>
            </a:r>
            <a:endParaRPr lang="zh-CN" altLang="en-US"/>
          </a:p>
        </p:txBody>
      </p:sp>
      <p:sp>
        <p:nvSpPr>
          <p:cNvPr id="10493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https://d.book118.com/578134133121006024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1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mn-cs</vt:lpstr>
      <vt:lpstr>Wingdings</vt:lpstr>
      <vt:lpstr>Office Theme</vt:lpstr>
      <vt:lpstr>捷克布拉格美食攻略</vt:lpstr>
      <vt:lpstr>目录</vt:lpstr>
      <vt:lpstr>添加章节标题</vt:lpstr>
      <vt:lpstr>捷克啤酒与烤肉串的特色</vt:lpstr>
      <vt:lpstr>捷克啤酒的历史与文化</vt:lpstr>
      <vt:lpstr>烤肉串的独特风味与制作方法</vt:lpstr>
      <vt:lpstr>品尝捷克啤酒与烤肉串的推荐地点</vt:lpstr>
      <vt:lpstr>布拉格美食市场与餐厅推荐</vt:lpstr>
      <vt:lpstr>布拉格美食市场概览</vt:lpstr>
      <vt:lpstr>热门餐厅推荐</vt:lpstr>
      <vt:lpstr>餐厅预订与用餐礼仪</vt:lpstr>
      <vt:lpstr>捷克特色菜肴与美食文化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2024-09-01T02:26:16.885</cp:lastPrinted>
  <dcterms:created xsi:type="dcterms:W3CDTF">2024-08-31T18:26:16Z</dcterms:created>
  <dcterms:modified xsi:type="dcterms:W3CDTF">2024-08-31T18:26:18Z</dcterms:modified>
</cp:coreProperties>
</file>