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52F0DB-30CA-4D5B-8799-5D4F1324F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B7ACB8-906F-4879-85CE-412530854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4324DF-0C72-4CBD-BAB7-C5C40C4AC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1B3560-8CF1-4235-A579-0ACF578CF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C5659B-CA22-4B4E-A3F3-B8C2EF513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01086C-201B-4321-84F6-03C8CED9A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86F6EC-5920-4B2A-A8CC-740B52218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078D19-7DE2-4ED5-8E5A-285C345B2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874FED-B2ED-406B-A0EE-8F86E4E49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F701B1-AC42-4CD6-85B3-B849BC72A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83ADCA-5BB5-471B-9BE6-84988B0F4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13603505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物流工作总结优秀</a:t>
            </a:r>
            <a:endParaRPr lang="en-US" sz="1100"/>
          </a:p>
        </p:txBody>
      </p:sp>
      <p:sp>
        <p:nvSpPr>
          <p:cNvPr id="3" name="New shape"/>
          <p:cNvSpPr/>
          <p:nvPr/>
        </p:nvSpPr>
        <p:spPr>
          <a:xfrm>
            <a:off x="635000" y="5588000"/>
            <a:ext cx="2159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FFFFFF"/>
                </a:solidFill>
              </a:rPr>
              <a:t>作者：owen_zhou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物流工作成果总览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物流运营分析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创新与改进举措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挑战与应对策略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总结物流工作成果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对过去一段时间的物流工作进行全面梳理和总结，展示所取得的成果和进步。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分析经验教训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通过深入分析工作中的经验教训，为今后的物流工作提供有益的参考和借鉴。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促进交流合作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借此机会与同行交流分享经验，共同探讨物流行业的发展趋势和前景，促进合作与共赢。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本次总结涵盖过去一年的物流工作情况。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包括物流规划、运输管理、仓储管理、配送管理等方面的工作内容。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涉及物流部门全体成员以及相关协作部门的人员。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参与人员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物流工作成果总览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通过合理规划运输路线和增加运输车辆，实现了年度运输量的显著增长，满足了客户需求。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运输量增长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257" r="1325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运输效率提高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091" r="1809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采用先进的物流管理系统，优化运输流程，减少等待时间和中转环节，提高了整体运输效率。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通过精细化管理和技术创新，降低了单位运输成本，提高了企业盈利能力。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运输量及效率提升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299" b="122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411" r="104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库存管理及优化成果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库存周转率提升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通过实施科学的库存管理策略，如ABC分类法、实时库存监控等，提高了库存周转率，减少了资金占用。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库存结构优化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根据市场需求和产品特性，对库存结构进行优化，降低了滞销品和积压品的比例。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库存成本控制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通过合理的采购计划和供应商管理，降低了库存成本，提高了企业经济效益。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通过加强配送员培训和优化配送路线规划，提高了配送准时率，提升了客户满意度。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配送准时率提高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完善配送服务流程，提供个性化、专业化的配送服务，如夜间配送、定时配送等，满足了客户多样化需求。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配送服务质量提升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375" r="1037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通过提高配送效率和优化配送模式，如集中配送、共同配送等，降低了配送成本，提高了企业竞争力。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配送成本控制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配送服务质量改善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物流运营分析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本季度共完成货物运输量XX万吨，较去年同期增长XX%。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运输量统计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通过优化运输路线和提高装卸效率，平均运输时间缩短至XX天。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运输效率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在保障服务质量的前提下，通过精细化管理，运营成本降低XX%。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运营成本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运营数据回顾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实施定期维护和保养计划，提高了车辆使用寿命，减少了维修成本。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燃油消耗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采用先进的燃油管理系统，实时监控车辆燃油消耗，有效降低了燃油成本。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通过培训和激励机制，提高了员工工作效率和满意度，降低了人力成本。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2500" b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成本控制与节约举措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时效性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客户对物流时效性的满意度达到XX%，较去年同期提高XX个百分点。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投诉处理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针对客户投诉，我们及时响应并妥善处理，客户投诉率降低至XX%。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客户对物流服务质量的满意度达到XX%，较去年同期提高XX个百分点。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客户满意度调查结果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https://d.book118.com/578136035054006044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2024-09-24T12:19:07.049</cp:lastPrinted>
  <dcterms:created xsi:type="dcterms:W3CDTF">2024-09-24T04:19:07Z</dcterms:created>
  <dcterms:modified xsi:type="dcterms:W3CDTF">2024-09-24T04:19:09Z</dcterms:modified>
</cp:coreProperties>
</file>