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PNJHB+MS-UIGothic"/>
      <p:regular r:id="rId15"/>
    </p:embeddedFont>
    <p:embeddedFont>
      <p:font typeface="LREQRM+UJJKIE+ArialMT"/>
      <p:regular r:id="rId16"/>
    </p:embeddedFont>
    <p:embeddedFont>
      <p:font typeface="MMEPSL+IMEQUF+MicrosoftYaHei-Bold"/>
      <p:regular r:id="rId17"/>
    </p:embeddedFont>
    <p:embeddedFont>
      <p:font typeface="NEEDVI+OTSAOT+Calibri-Light"/>
      <p:regular r:id="rId18"/>
    </p:embeddedFont>
    <p:embeddedFont>
      <p:font typeface="BRCPAE+HJNPKE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BF06E-1F8F-4DD2-9A9A-67810B6A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E5BEC-1ABF-4832-9A75-2C7C824FA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4ECCC-9769-499F-B83C-0AFF9362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DFDCD-3469-4140-8B98-CFF3B206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B313E-282D-43C8-BAA3-E2BFBD8FB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19BA6-422D-40BE-BDE4-36DE8C20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6A4C7D-3832-436A-AE09-412F1D9B1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948C9-353D-41AF-B514-3173E2657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BE836-19A5-4815-BE86-DB7AC3C03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29527-CF06-43FE-A05F-DA46274B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F7FAC-65CF-4B64-9B24-B83A3F4A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6072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3036002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20000"/>
                </a:solidFill>
                <a:latin typeface="IPNJHB+MS-UIGothic"/>
                <a:cs typeface="IPNJHB+MS-UIGothic"/>
              </a:rPr>
              <a:t>成本核算理</a:t>
            </a:r>
            <a:r>
              <a:rPr sz="4050">
                <a:solidFill>
                  <a:srgbClr val="020000"/>
                </a:solidFill>
                <a:latin typeface="SimSun"/>
                <a:cs typeface="SimSun"/>
              </a:rPr>
              <a:t>论课</a:t>
            </a:r>
            <a:r>
              <a:rPr sz="4050">
                <a:solidFill>
                  <a:srgbClr val="020000"/>
                </a:solidFill>
                <a:latin typeface="IPNJHB+MS-UIGothic"/>
                <a:cs typeface="IPNJHB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IPNJHB+MS-UIGothic"/>
                <a:cs typeface="IPNJHB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REQRM+UJJKIE+ArialMT"/>
                <a:cs typeface="LREQRM+UJJKI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成本核算概述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REQRM+UJJKIE+ArialMT"/>
                <a:cs typeface="LREQRM+UJJKI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成本核算方法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030124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REQRM+UJJKIE+ArialMT"/>
                <a:cs typeface="LREQRM+UJJKI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成本核算流程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8380" y="3585749"/>
            <a:ext cx="3779189" cy="17635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REQRM+UJJKIE+ArialMT"/>
                <a:cs typeface="LREQRM+UJJKI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成本核算的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分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类别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REQRM+UJJKIE+ArialMT"/>
                <a:cs typeface="LREQRM+UJJKI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成本核算的挑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与解决方案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LREQRM+UJJKIE+ArialMT"/>
                <a:cs typeface="LREQRM+UJJKI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IPNJHB+MS-UIGothic"/>
                <a:cs typeface="IPNJHB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PNJHB+MS-UIGothic"/>
                <a:cs typeface="IPNJHB+MS-UIGothic"/>
              </a:rPr>
              <a:t>成本核算概述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成本核算的定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IPNJHB+MS-UIGothic"/>
                <a:cs typeface="IPNJHB+MS-UIGothic"/>
              </a:rPr>
              <a:t>成本核算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MEPSL+IMEQUF+MicrosoftYaHei-Bold"/>
                <a:cs typeface="MMEPSL+IMEQUF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是指企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根据会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制度和企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管理要求，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实际发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生的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各种耗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按照一定的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行分配和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集，以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算确定各成本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位成本。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IPNJHB+MS-UIGothic"/>
                <a:cs typeface="IPNJHB+MS-UIGothic"/>
              </a:rPr>
              <a:t>成本核算的分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MEPSL+IMEQUF+MicrosoftYaHei-Bold"/>
                <a:cs typeface="MMEPSL+IMEQUF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896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根据不同的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准，成本核算可以分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型，如直接成本和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接成本、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可控成本和不可控成本、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准成本和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IPNJHB+MS-UIGothic"/>
                <a:cs typeface="IPNJHB+MS-UIGothic"/>
              </a:rPr>
              <a:t>成本核算的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对</a:t>
            </a:r>
            <a:r>
              <a:rPr sz="2300">
                <a:solidFill>
                  <a:srgbClr val="262626"/>
                </a:solidFill>
                <a:latin typeface="IPNJHB+MS-UIGothic"/>
                <a:cs typeface="IPNJHB+MS-UIGothic"/>
              </a:rPr>
              <a:t>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MEPSL+IMEQUF+MicrosoftYaHei-Bold"/>
                <a:cs typeface="MMEPSL+IMEQUF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55470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成本核算的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象主要包括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品、作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、客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、服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目等。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成本核算的重要性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02419" y="146548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制定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产</a:t>
            </a: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品价格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2069" y="1533430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提高企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业经济</a:t>
            </a:r>
            <a:r>
              <a:rPr sz="2000" spc="23">
                <a:solidFill>
                  <a:srgbClr val="262626"/>
                </a:solidFill>
                <a:latin typeface="IPNJHB+MS-UIGothic"/>
                <a:cs typeface="IPNJHB+MS-UIGothic"/>
              </a:rPr>
              <a:t>效益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7269" y="2194297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准确地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行成本核算，企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可以更好地控制成本，提高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效益。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40444" y="229780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需要了解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品的成本，以便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制定合理的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售价格。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40444" y="3914679"/>
            <a:ext cx="3067050" cy="15806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1915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决策支持</a:t>
            </a:r>
          </a:p>
          <a:p>
            <a:pPr marL="0" marR="0">
              <a:lnSpc>
                <a:spcPts val="1500"/>
              </a:lnSpc>
              <a:spcBef>
                <a:spcPts val="117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成本核算数据可以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的决策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提供支持，帮助企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做出更好的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决策。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79244" y="398262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提高管理效率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22019" y="4643493"/>
            <a:ext cx="32125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准确地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行成本核算，企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可以更好地分析和管理各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用，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提高管理效率。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成本核算的基本原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19005" y="1125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一致性原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9639" y="156835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可靠性原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97290" y="180299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NEEDVI+OTSAOT+Calibri-Light"/>
                <a:cs typeface="NEEDVI+OTSAOT+Calibri-Light"/>
              </a:rPr>
              <a:t>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14509" y="17961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成本核算的方法和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准必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保持一致，不能随意更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63239" y="2137638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NEEDVI+OTSAOT+Calibri-Light"/>
                <a:cs typeface="NEEDVI+OTSAOT+Calibri-Light"/>
              </a:rPr>
              <a:t>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4509" y="2410197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成本数据必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可靠，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4509" y="2753097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不能随意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改或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隐瞒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98380" y="384038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合法性原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264919" y="43439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IPNJHB+MS-UIGothic"/>
                <a:cs typeface="IPNJHB+MS-UIGothic"/>
              </a:rPr>
              <a:t>重要性原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023984" y="438871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NEEDVI+OTSAOT+Calibri-Light"/>
                <a:cs typeface="NEEDVI+OTSAOT+Calibri-Light"/>
              </a:rPr>
              <a:t>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93884" y="451077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成本核算必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符合国家法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要求。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441065" y="460207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NEEDVI+OTSAOT+Calibri-Light"/>
                <a:cs typeface="NEEDVI+OTSAOT+Calibri-Light"/>
              </a:rPr>
              <a:t>4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59789" y="5013697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于重要的成本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该单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行核算和管理，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以便更好地控制和管理。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IPNJHB+MS-UIGothic"/>
                <a:cs typeface="IPNJHB+MS-UIGothic"/>
              </a:rPr>
              <a:t>成本核算方法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直接成本法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809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品成本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62626"/>
                </a:solidFill>
                <a:latin typeface="IPNJHB+MS-UIGothic"/>
                <a:cs typeface="IPNJH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直接成本法是一种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的成本核算方法，它将生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生的直接材料、直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接人工等直接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用直接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品成本，而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间费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理。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方法适用于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品品种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一、生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IPNJHB+MS-UIGothic"/>
                <a:cs typeface="IPNJHB+MS-UIGothic"/>
              </a:rPr>
              <a:t>的情况。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间</a:t>
            </a: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接成本法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按比例分配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PNJHB+MS-UIGothic"/>
                <a:cs typeface="IPNJH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接成本法将生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产过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程中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用按照一定的比例分配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品成本。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种方法的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点是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易行，适用于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用占比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小的情况。但是，如果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用比重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大，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种方法可能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IPNJHB+MS-UIGothic"/>
                <a:cs typeface="IPNJHB+MS-UIGothic"/>
              </a:rPr>
              <a:t>品成本不准确。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作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262626"/>
                </a:solidFill>
                <a:latin typeface="IPNJHB+MS-UIGothic"/>
                <a:cs typeface="IPNJHB+MS-UIGothic"/>
              </a:rPr>
              <a:t>成本法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PNJHB+MS-UIGothic"/>
                <a:cs typeface="IPNJHB+MS-UIGothic"/>
              </a:rPr>
              <a:t>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FFFFFF"/>
                </a:solidFill>
                <a:latin typeface="IPNJHB+MS-UIGothic"/>
                <a:cs typeface="IPNJHB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IPNJHB+MS-UIGothic"/>
                <a:cs typeface="IPNJHB+MS-UIGothic"/>
              </a:rPr>
              <a:t>分配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IPNJHB+MS-UIGothic"/>
                <a:cs typeface="IPNJHB+MS-UIGothic"/>
              </a:rPr>
              <a:t>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IPNJHB+MS-UIGothic"/>
                <a:cs typeface="IPNJHB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IPNJHB+MS-UIGothic"/>
                <a:cs typeface="IPNJH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作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成本法是一种更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复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的成本核算方法，它以作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基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，将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接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用按照作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的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型和数量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行分配。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种方法能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更准确地反映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品成本，尤其适用于生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程复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、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接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用比重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大的情况。但是，作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成本法的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施需要耗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费较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多的人力和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131313"/>
                </a:solidFill>
                <a:latin typeface="IPNJHB+MS-UIGothic"/>
                <a:cs typeface="IPNJH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https://d.book118.com/578136072065006046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IPNJHB+MS-UIGothic</vt:lpstr>
      <vt:lpstr>SimSun</vt:lpstr>
      <vt:lpstr>LREQRM+UJJKIE+ArialMT</vt:lpstr>
      <vt:lpstr>Times New Roman</vt:lpstr>
      <vt:lpstr>MMEPSL+IMEQUF+MicrosoftYaHei-Bold</vt:lpstr>
      <vt:lpstr>NEEDVI+OTSAOT+Calibri-Light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2024-09-27T10:05:38.861</cp:lastPrinted>
  <dcterms:created xsi:type="dcterms:W3CDTF">2024-09-27T02:05:38Z</dcterms:created>
  <dcterms:modified xsi:type="dcterms:W3CDTF">2024-09-27T02:05:40Z</dcterms:modified>
</cp:coreProperties>
</file>