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B4DD8D-0FC1-4EEF-BA6B-7B8C1C5420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0A2635-07C3-458E-B6E0-F6F0B7EBCF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4D99F4-7BEF-44BD-99BA-9998246F55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7FB8AA-48A0-4F1D-8CCD-0CDA063E0D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BCC8F81-81E5-4127-ABE5-7F0C40B8A5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9482629-0477-4B5E-B70E-65A1F07362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86B544E-E752-43B0-8DE2-BCA1B08899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5510DF-BE9F-4646-B6FE-33D2D9FB65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C604E0-DB78-4EFB-A02D-C8AC14DAEF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481EC4-57A5-4706-8B67-9458568297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C693D1-03E6-431E-8DE0-E4A1ABE061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8136143027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常见症状(卫生员教材)课件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常见症状概述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常见症状的识别与处理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特殊症状的处理与护理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症状的预防与控制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症状的康复与护理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常见症状概述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症状是指患者主观感受到的不适或异常感觉，如疼痛、发热、咳嗽等。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症状可以分为常见症状和罕见症状，常见症状是指在一定人群中经常出现的疾病表现，罕见症状则相对较少见。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9" r="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通过观察和询问患者，了解其不适或异常感觉的具体表现和特点，以判断可能存在的疾病或问题。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对患者的主观感受进行评估，以确定症状的严重程度和紧急程度，从而制定相应的治疗和管理方案。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症状的识别与评估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详细记录患者的症状表现、出现时间、持续时间、缓解或加重因素等信息，为后续的诊断和治疗提供依据。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及时向上级医生或相关部门报告患者的症状表现和评估结果，以便及时采取相应的治疗和管理措施。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症状的记录与报告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常见症状的识别与处理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发热是常见的症状，通常由感染引起。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热是指体温升高，通常由感染、炎症、肿瘤或其他疾病引起。发热时，人体会出现一系列不适症状，如头痛、乏力、肌肉酸痛等。对于发热的处理，首先要找到病因，然后根据病因进行治疗。同时，要注意补充水分和休息，采取适当的降温措施，如用湿毛巾敷额头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发热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疼痛是身体受到伤害或疾病时发出的警告信号。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是身体受到伤害或疾病时发出的警告信号，常见的疼痛类型有头痛、关节痛、肌肉痛等。疼痛的处理方法包括药物治疗、物理治疗和心理治疗等。对于急性疼痛，可以使用止痛药进行缓解；对于慢性疼痛，需要采取综合治疗措施，如物理治疗、心理治疗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呼吸困难是呼吸系统出现问题的常见症状。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困难是呼吸系统出现问题的常见症状，表现为呼吸急促、气喘、胸闷等。呼吸困难可能是由于呼吸道疾病、肺部疾病、心脏疾病等原因引起。对于呼吸困难的处理，需要尽快就医查明病因，采取相应的治疗措施，如药物治疗、氧疗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呼吸困难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恶心与呕吐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恶心与呕吐是消化系统出现问题的常见症状。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恶心与呕吐是消化系统出现问题的常见症状，表现为胃部不适、恶心、呕吐等症状。恶心与呕吐可能是由于食物中毒、肠胃炎、消化系统肿瘤等原因引起。对于恶心与呕吐的处理，需要尽快就医查明病因，采取相应的治疗措施，如药物治疗、饮食调整等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腹泻是消化系统异常的常见症状。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泻是指大便次数增多、大便稀薄或呈水样等症状。腹泻可能是由于饮食不当、感染、炎症等原因引起。对于腹泻的处理，需要尽快就医查明病因，采取相应的治疗措施，如药物治疗、饮食调整等。同时要注意补充水分和电解质，避免脱水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腹泻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97329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7329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皮疹是皮肤表面出现异常的常见症状。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36144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36144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疹是指皮肤表面出现红色或白色的小点或片状物，可能伴有瘙痒、疼痛等症状。皮疹可能是由于过敏反应、感染、皮肤病等原因引起。对于皮疹的处理，需要尽快就医查明病因，采取相应的治疗措施，如药物治疗、避免接触过敏原等。同时要注意保持皮肤清洁干燥，避免抓挠皮疹导致感染。</a:t>
            </a:r>
          </a:p>
        </p:txBody>
      </p:sp>
      <p:sp>
        <p:nvSpPr>
          <p:cNvPr id="8" name="Freeform 8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皮疹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https://d.book118.com/578136143027006044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2024-09-24T03:12:44.984</cp:lastPrinted>
  <dcterms:created xsi:type="dcterms:W3CDTF">2024-09-23T19:12:45Z</dcterms:created>
  <dcterms:modified xsi:type="dcterms:W3CDTF">2024-09-23T19:12:47Z</dcterms:modified>
</cp:coreProperties>
</file>