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0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1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9CDAD-E1DA-48EF-AD2F-F92A06DFB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33B2F-4B5B-4E0C-A037-4C70FE8D6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CECDB-B859-43F4-A22B-1CA932225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3712B-6B77-4E47-9702-6AC8498A3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E4F096-5055-492E-91BA-692ACDBFE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8B67A6-1D29-47C0-8D77-5630E56F8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E3E90B-6CA1-417B-8C77-56857802D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03B08-B400-48B3-8838-E8B3ED19F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BB787-869A-4999-A3B9-76E7738F8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F0C01-8E37-45D3-93C1-9E9B3DD38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1EC6D-21EB-4260-85CB-47BBA0E89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057" r:id="rId2"/>
    <p:sldLayoutId id="2147502058" r:id="rId3"/>
    <p:sldLayoutId id="2147502059" r:id="rId4"/>
    <p:sldLayoutId id="2147502060" r:id="rId5"/>
    <p:sldLayoutId id="2147502061" r:id="rId6"/>
    <p:sldLayoutId id="2147502062" r:id="rId7"/>
    <p:sldLayoutId id="2147502063" r:id="rId8"/>
    <p:sldLayoutId id="2147502064" r:id="rId9"/>
    <p:sldLayoutId id="2147502065" r:id="rId10"/>
    <p:sldLayoutId id="214750206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3706402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山东潍坊青州古城旅游策划案例分析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843771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84391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17"/>
          <p:cNvCxnSpPr/>
          <p:nvPr>
            <p:custDataLst>
              <p:tags r:id="rId5"/>
            </p:custDataLst>
          </p:nvPr>
        </p:nvCxnSpPr>
        <p:spPr>
          <a:xfrm flipH="1">
            <a:off x="577570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3655722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365569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青州古城旅游策划背景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27"/>
          <p:cNvCxnSpPr/>
          <p:nvPr>
            <p:custDataLst>
              <p:tags r:id="rId8"/>
            </p:custDataLst>
          </p:nvPr>
        </p:nvCxnSpPr>
        <p:spPr>
          <a:xfrm flipH="1">
            <a:off x="3389521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6467673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646747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青州古城旅游策划目标与定位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2"/>
          <p:cNvCxnSpPr/>
          <p:nvPr>
            <p:custDataLst>
              <p:tags r:id="rId11"/>
            </p:custDataLst>
          </p:nvPr>
        </p:nvCxnSpPr>
        <p:spPr>
          <a:xfrm flipH="1">
            <a:off x="6201472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9279625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9279890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青州古城旅游产品策划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38"/>
          <p:cNvCxnSpPr/>
          <p:nvPr>
            <p:custDataLst>
              <p:tags r:id="rId14"/>
            </p:custDataLst>
          </p:nvPr>
        </p:nvCxnSpPr>
        <p:spPr>
          <a:xfrm flipH="1">
            <a:off x="9013424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2249747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224980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青州古城旅游市场营销策划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43"/>
          <p:cNvCxnSpPr/>
          <p:nvPr>
            <p:custDataLst>
              <p:tags r:id="rId17"/>
            </p:custDataLst>
          </p:nvPr>
        </p:nvCxnSpPr>
        <p:spPr>
          <a:xfrm flipH="1">
            <a:off x="1983546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5061698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506158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青州古城旅游服务与设施策划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66"/>
          <p:cNvCxnSpPr/>
          <p:nvPr>
            <p:custDataLst>
              <p:tags r:id="rId20"/>
            </p:custDataLst>
          </p:nvPr>
        </p:nvCxnSpPr>
        <p:spPr>
          <a:xfrm flipH="1">
            <a:off x="4795497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序号"/>
          <p:cNvSpPr txBox="1"/>
          <p:nvPr>
            <p:custDataLst>
              <p:tags r:id="rId21"/>
            </p:custDataLst>
          </p:nvPr>
        </p:nvSpPr>
        <p:spPr>
          <a:xfrm>
            <a:off x="7873650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Seven.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22"/>
            </p:custDataLst>
          </p:nvPr>
        </p:nvSpPr>
        <p:spPr>
          <a:xfrm>
            <a:off x="787336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青州古城旅游策划实施与保障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5" name="直接连接符 71"/>
          <p:cNvCxnSpPr/>
          <p:nvPr>
            <p:custDataLst>
              <p:tags r:id="rId23"/>
            </p:custDataLst>
          </p:nvPr>
        </p:nvCxnSpPr>
        <p:spPr>
          <a:xfrm flipH="1">
            <a:off x="7607449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青州古城旅游策划背景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青州古城的历史文化背景</a:t>
            </a:r>
            <a:endParaRPr lang="zh-CN" altLang="en-US"/>
          </a:p>
        </p:txBody>
      </p:sp>
      <p:sp>
        <p:nvSpPr>
          <p:cNvPr id="1048978" name="正文"/>
          <p:cNvSpPr txBox="1"/>
          <p:nvPr>
            <p:custDataLst>
              <p:tags r:id="rId2"/>
            </p:custDataLst>
          </p:nvPr>
        </p:nvSpPr>
        <p:spPr>
          <a:xfrm>
            <a:off x="3520105" y="2008917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青州古城是中国历史文化名城，拥有着悠久的历史和丰富的文化遗产。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标题"/>
          <p:cNvSpPr txBox="1"/>
          <p:nvPr>
            <p:custDataLst>
              <p:tags r:id="rId3"/>
            </p:custDataLst>
          </p:nvPr>
        </p:nvSpPr>
        <p:spPr>
          <a:xfrm>
            <a:off x="3520105" y="1490400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4"/>
            </p:custDataLst>
          </p:nvPr>
        </p:nvSpPr>
        <p:spPr>
          <a:xfrm>
            <a:off x="3520105" y="3213321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青州古城是古代齐国的都城，有着深厚的文化底蕴和历史积淀。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标题"/>
          <p:cNvSpPr txBox="1"/>
          <p:nvPr>
            <p:custDataLst>
              <p:tags r:id="rId5"/>
            </p:custDataLst>
          </p:nvPr>
        </p:nvSpPr>
        <p:spPr>
          <a:xfrm>
            <a:off x="3520105" y="2694804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6"/>
            </p:custDataLst>
          </p:nvPr>
        </p:nvSpPr>
        <p:spPr>
          <a:xfrm>
            <a:off x="3520105" y="4417725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青州古城是山东地区的代表性古城之一，其建筑风格和历史文化具有很高的研究价值。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标题"/>
          <p:cNvSpPr txBox="1"/>
          <p:nvPr>
            <p:custDataLst>
              <p:tags r:id="rId7"/>
            </p:custDataLst>
          </p:nvPr>
        </p:nvSpPr>
        <p:spPr>
          <a:xfrm>
            <a:off x="3520105" y="3899208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8"/>
            </p:custDataLst>
          </p:nvPr>
        </p:nvSpPr>
        <p:spPr>
          <a:xfrm>
            <a:off x="3520105" y="5622128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青州古城拥有众多的历史遗迹和文化景点，如古寺庙、古街区、古民居等，是游客了解中国历史文化的重要场所之一。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标题"/>
          <p:cNvSpPr txBox="1"/>
          <p:nvPr>
            <p:custDataLst>
              <p:tags r:id="rId9"/>
            </p:custDataLst>
          </p:nvPr>
        </p:nvSpPr>
        <p:spPr>
          <a:xfrm>
            <a:off x="3520105" y="5103611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青州古城旅游资源分析</a:t>
            </a:r>
            <a:endParaRPr lang="zh-CN" altLang="en-US"/>
          </a:p>
        </p:txBody>
      </p:sp>
      <p:sp>
        <p:nvSpPr>
          <p:cNvPr id="10490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地理位置：青州位于山东半岛蓝色经济区核心区域，交通便利，具有得天独厚的区位优势。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历史文化：青州作为古九州之一，拥有着悠久的历史和灿烂的文化，是中华文明的重要发祥地之一。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自然景观：青州自然风光秀美，山清水秀，旅游资源丰富，有众多自然景观和人文景观。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旅游资源开发情况：近年来，青州市政府高度重视旅游业的发展，加大投入力度，积极推进旅游资源的开发利用。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青州古城旅游发展现状与问题</a:t>
            </a:r>
            <a:endParaRPr lang="zh-CN" altLang="en-US"/>
          </a:p>
        </p:txBody>
      </p:sp>
      <p:sp>
        <p:nvSpPr>
          <p:cNvPr id="1049098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400" y="1894045"/>
            <a:ext cx="2149867" cy="1823393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100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400" y="2978074"/>
            <a:ext cx="2149867" cy="182808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102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400" y="2980614"/>
            <a:ext cx="2149867" cy="736809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4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400" y="4067183"/>
            <a:ext cx="2149867" cy="182808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106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400" y="5155656"/>
            <a:ext cx="2149867" cy="739216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8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400" y="4069723"/>
            <a:ext cx="2149867" cy="736809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10" name="正文"/>
          <p:cNvSpPr txBox="1"/>
          <p:nvPr>
            <p:custDataLst>
              <p:tags r:id="rId8"/>
            </p:custDataLst>
          </p:nvPr>
        </p:nvSpPr>
        <p:spPr>
          <a:xfrm>
            <a:off x="2836787" y="1805773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青州古城旅游发展现状：青州古城作为山东省的著名旅游景点，近年来吸引了大量游客前来观光旅游，旅游收入持续增长。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9"/>
            </p:custDataLst>
          </p:nvPr>
        </p:nvSpPr>
        <p:spPr>
          <a:xfrm>
            <a:off x="2836787" y="2902503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青州古城旅游存在的问题：虽然青州古城旅游发展迅速，但也存在一些问题，如旅游设施不完善、旅游服务质量不高、旅游产品单一等。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10"/>
            </p:custDataLst>
          </p:nvPr>
        </p:nvSpPr>
        <p:spPr>
          <a:xfrm>
            <a:off x="2836787" y="3999232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青州古城旅游发展的机遇与挑战：随着旅游业的发展，青州古城面临着越来越多的机遇和挑战，需要采取有效措施来提升旅游品质和竞争力。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6" name="正文"/>
          <p:cNvSpPr txBox="1"/>
          <p:nvPr>
            <p:custDataLst>
              <p:tags r:id="rId11"/>
            </p:custDataLst>
          </p:nvPr>
        </p:nvSpPr>
        <p:spPr>
          <a:xfrm>
            <a:off x="2836787" y="5095962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青州古城旅游策划的必要性和意义：针对青州古城旅游存在的问题和发展机遇，进行旅游策划是必要的，有助于提升旅游品质、优化资源配置、提高经济效益等。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8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08400" y="1871183"/>
            <a:ext cx="2149867" cy="739216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青州古城旅游策划目标与定位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青州古城旅游策划目标</a:t>
            </a:r>
            <a:endParaRPr lang="zh-CN" altLang="en-US"/>
          </a:p>
        </p:txBody>
      </p:sp>
      <p:sp>
        <p:nvSpPr>
          <p:cNvPr id="10492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提升青州古城品牌知名度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促进青州古城的文化传承与保护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实现青州古城旅游的可持续发展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吸引更多游客到访青州古城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青州古城旅游市场定位</a:t>
            </a:r>
            <a:endParaRPr lang="zh-CN" altLang="en-US"/>
          </a:p>
        </p:txBody>
      </p:sp>
      <p:sp>
        <p:nvSpPr>
          <p:cNvPr id="104931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目标客户群：中高端游客，注重文化体验和品质的游客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品牌定位：打造成为国内外知名的古城文化旅游胜地，展现青州古城的历史文化魅力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主题定位：以古城文化为核心，围绕“千年古县、东方名郡、文化青州”的主题定位，打造独具特色的古城文化旅游产品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市场定位：立足山东省内市场，辐射全国，面向国际游客，吸引不同国家和地区的游客前来体验青州古城的文化魅力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青州古城旅游品牌形象塑造</a:t>
            </a:r>
            <a:endParaRPr lang="zh-CN" altLang="en-US"/>
          </a:p>
        </p:txBody>
      </p:sp>
      <p:sp>
        <p:nvSpPr>
          <p:cNvPr id="104937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青州古城旅游品牌形象定位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塑造青州古城旅游品牌形象的意义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青州古城的历史文化底蕴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青州古城旅游品牌形象塑造的具体措施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4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青州古城旅游产品策划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青州古城文化体验产品策划</a:t>
            </a:r>
            <a:endParaRPr lang="zh-CN" altLang="en-US"/>
          </a:p>
        </p:txBody>
      </p:sp>
      <p:sp>
        <p:nvSpPr>
          <p:cNvPr id="104952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策划目标：打造具有青州特色的文化体验产品，提升游客的参与度和满意度。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产品内容：开发以青州历史文化为主题的体验项目，如古城建筑游览、传统手工艺体验、民俗文化表演等。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宣传推广：通过线上和线下渠道进行宣传，利用社交媒体、旅游网站和青州古城官方网站等平台进行推广。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合作与联动：与当地旅游企业、文化机构和政府相关部门合作，共同打造青州古城文化体验产品品牌。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青州古城休闲度假产品策划</a:t>
            </a:r>
            <a:endParaRPr lang="zh-CN" altLang="en-US"/>
          </a:p>
        </p:txBody>
      </p:sp>
      <p:sp>
        <p:nvSpPr>
          <p:cNvPr id="104956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8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75833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产品内容：开发古城特色体验项目，如古城夜游、古建筑游览、传统手工艺体验等；打造自然景观游览线路，如山水景观、花卉观赏等；提供地方特色美食和文化演出。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8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75833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营销策略：通过线上和线下渠道进行宣传推广，如社交媒体、旅游网站、户外广告等；与旅行社合作，将产品纳入旅游线路中；举办特色活动和节日庆典等形式吸引游客参与。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8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策划目标：提升青州古城休闲度假产品的品质和知名度，吸引更多游客前来体验。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59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473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产品定位：以古城文化为核心，结合自然景观和地方特色，打造具有独特魅力的休闲度假产品。</a:t>
            </a:r>
            <a:endParaRPr lang="zh-CN" altLang="en-US" sz="19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https://d.book118.com/578137064020006037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7_1"/>
  <p:tag name="KSO_WM_UNIT_INDEX" val="1_7_1"/>
  <p:tag name="KSO_WM_UNIT_LAYERLEVEL" val="1_1_1"/>
  <p:tag name="KSO_WM_UNIT_PRESET_TEXT" val="Part Seven.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7_2"/>
  <p:tag name="KSO_WM_UNIT_INDEX" val="1_7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3_1"/>
  <p:tag name="KSO_WM_UNIT_INDEX" val="1_3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4_1"/>
  <p:tag name="KSO_WM_UNIT_INDEX" val="1_4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汉仪书宋二简</vt:lpstr>
      <vt:lpstr>MiSans Normal</vt:lpstr>
      <vt:lpstr>Wingdings</vt:lpstr>
      <vt:lpstr>微软雅黑</vt:lpstr>
      <vt:lpstr>宋体</vt:lpstr>
      <vt:lpstr>Office Theme</vt:lpstr>
      <vt:lpstr>山东潍坊青州古城旅游策划案例分析</vt:lpstr>
      <vt:lpstr>目录</vt:lpstr>
      <vt:lpstr>添加章节标题</vt:lpstr>
      <vt:lpstr>青州古城旅游策划背景</vt:lpstr>
      <vt:lpstr>PowerPoint Presentation</vt:lpstr>
      <vt:lpstr>青州古城的历史文化背景</vt:lpstr>
      <vt:lpstr>青州古城旅游资源分析</vt:lpstr>
      <vt:lpstr>青州古城旅游发展现状与问题</vt:lpstr>
      <vt:lpstr>青州古城旅游策划目标与定位</vt:lpstr>
      <vt:lpstr>PowerPoint Presentation</vt:lpstr>
      <vt:lpstr>青州古城旅游策划目标</vt:lpstr>
      <vt:lpstr>青州古城旅游市场定位</vt:lpstr>
      <vt:lpstr>青州古城旅游品牌形象塑造</vt:lpstr>
      <vt:lpstr>青州古城旅游产品策划</vt:lpstr>
      <vt:lpstr>PowerPoint Presentation</vt:lpstr>
      <vt:lpstr>青州古城文化体验产品策划</vt:lpstr>
      <vt:lpstr>青州古城休闲度假产品策划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2024-09-16T20:10:50.737</cp:lastPrinted>
  <dcterms:created xsi:type="dcterms:W3CDTF">2024-09-16T12:10:50Z</dcterms:created>
  <dcterms:modified xsi:type="dcterms:W3CDTF">2024-09-16T12:10:53Z</dcterms:modified>
</cp:coreProperties>
</file>