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D0121-ECC0-4165-8110-A71A2F3A9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B95B2-6F83-4434-A844-B316E5D2F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A013A-5CE6-47AE-9217-CC9F747A7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CE04F-897C-452D-B96E-37B9B4327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F2AEAF-51CD-4641-B9AD-8D5D7E8CA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20E7F3-E156-4B6A-8D1F-F76B64341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7B89F9-1344-466F-B136-D54F77C80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98513-771A-4651-8547-2B5D36F9B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A70AA-DA04-466C-B3CA-B192E854A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2683E-8D2C-4386-ACA4-A913D234F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8C724-B0D1-4343-BA40-276FF8A1A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40105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营销管理问题来自营销活动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营销活动策划与执行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营销活动中的问题与挑战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营销活动问题的解决策略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营销活动策划与执行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确保营销活动目标清晰、具体，能够被团队成员理解和执行。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目标明确性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根据目标市场的需求和特点，制定符合市场需求的营销活动目标。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市场针对性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确保营销活动目标可量化，以便于评估活动效果和调整策略。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可衡量性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营销活动目标设定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明确产品或服务的市场定位，根据定位制定相应的营销策略。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76" r="1247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制定有效的信息传播渠道和方式，提高品牌知名度和市场影响力。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根据市场需求和竞争情况，制定有针对性的促销策略。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合理分配和利用内外部资源，确保营销活动的顺利实施。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建立高效、协同的团队，提高执行效率。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识别和评估潜在风险，制定相应的应对措施，降低风险对活动的影响。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营销活动执行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营销活动中的问题与挑战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目标市场定位不准确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目标市场定位是营销活动的关键，如果定位不准确，会导致营销策略的失误和资源的浪费。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制定营销策略时，需要对目标市场进行深入的分析和定位。如果对目标市场的需求、喜好、消费能力等方面了解不足，或者对市场趋势的把握不够准确，就可能导致目标市场定位不准确。这会导致营销活动的针对性不强，难以吸引目标客户，降低营销效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营销渠道的选择对于营销活动的成功至关重要，如果选择不当，会影响营销效果和企业的经营效益。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在开展营销活动时，需要选择合适的营销渠道来传递信息和吸引客户。如果渠道选择不当，可能会影响信息的传递效果，降低客户的参与度和购买意愿。例如，对于年轻消费群体，社交媒体渠道可能更为有效，而对于中老年群体，传统媒体渠道可能更有影响力。因此，企业需要根据目标市场的特点和营销策略的需要，选择合适的营销渠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营销渠道选择不当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营销预算是营销活动的重要部分，控制不力会导致资源浪费和营销效果不佳。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开展营销活动时，需要制定合理的预算，以确保活动的可行性和经济性。如果预算控制不力，可能会导致资源的浪费和营销活动的超支。这不仅会影响企业的经营效益，还可能降低营销效果和企业的信誉。因此，企业需要制定科学的预算方案，并对预算执行进行有效的监控和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营销预算控制不力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营销活动效果评估是营销管理的重要环节，如果评估困难，会影响企业对于营销策略的调整和优化。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开展营销活动后，需要对活动的效果进行评估和总结。如果评估困难，例如缺乏有效的数据分析和跟踪机制，或者评估标准不明确，就可能导致企业无法准确了解营销活动的实际效果。这会影响企业对营销策略的调整和优化，降低营销效率和企业的竞争力。因此，企业需要建立科学的效果评估体系，对营销活动进行全面、客观的效果评估和分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营销活动效果评估困难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https://d.book118.com/578140105113006036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2024-09-16T04:21:48.857</cp:lastPrinted>
  <dcterms:created xsi:type="dcterms:W3CDTF">2024-09-15T20:21:48Z</dcterms:created>
  <dcterms:modified xsi:type="dcterms:W3CDTF">2024-09-15T20:21:50Z</dcterms:modified>
</cp:coreProperties>
</file>