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B5C7B-E9B3-4C03-A072-EEAB523C3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DA887-ABE8-4F90-AE0B-669C80A3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D9314-F0FD-481B-8735-8DE933BC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2F7B6-A468-4AD4-9953-8CEFE0E9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B120B-78EA-44DF-BDE8-F8D24EF2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BFC14-A878-414E-BC55-5625AB28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B9EE7-5B40-4AEB-93EC-7FADBDE8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E1BBC-2115-4F0E-9E80-2A620E61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CE1A9-8643-47F2-9503-3AEC9197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A1D7-B464-4757-8329-810ACA253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05876-6C86-4C5B-AEBE-ED680937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41105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研究中自变量：概念、应用与实例\n## 1.护理研究中的自变量概述\n### 1.1自变量的定义与概念\n### 1.2自变量的分类与类型\n### 1.3自变量在护理研究中的作用与意义\n## 2.自变量的选择与应用\n### 2.1自变量选择的基本原则与方法\n### 2.2自变量在护理研究设计中的应用\n### 2.3自变量在数据分析与解释中的作用\n## 3.自变量的控制与调节\n### 3.1自变量控制的策略与方法\n### 3.2自变量调节的技巧与要点\n### 3.3自变量控制与调节在护理研究中的重要性\n## 4.自变量的测量与评价\n### 4.1自变量测量的方法与技术\n### 4.2自变量评价的标准与指标\n### 4.3自变量测量与评价在护理研究中的实践应用\n## 5.自变量的实际案例分析\n### 5.1护理研究中自变量的成功应用案例\n### 5.2护理研究中自变量应用的挑战与问题\n### 5.3自变量在护理研究中的未来发展趋势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护理研究中自变量：概念、应用与实例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护理研究中的自变量概述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自变量是护理研究中的独立变量</a:t>
                </a:r>
                <a:endParaRPr/>
              </a:p>
            </p:txBody>
          </p:sp>
          <p:sp>
            <p:nvSpPr>
              <p:cNvPr id="1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可以被操纵和控制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用于研究因果关系</a:t>
                </a:r>
                <a:endParaRPr/>
              </a:p>
            </p:txBody>
          </p:sp>
        </p:grpSp>
        <p:grpSp>
          <p:nvGrpSpPr>
            <p:cNvPr id="1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自变量与因变量之间的关系</a:t>
                </a:r>
                <a:endParaRPr/>
              </a:p>
            </p:txBody>
          </p:sp>
          <p:sp>
            <p:nvSpPr>
              <p:cNvPr id="1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因果关系：自变量导致因变量的变化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相关关系：自变量和因变量之间存在关联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无关关系：自变量和因变量之间没有关联</a:t>
                </a:r>
                <a:endParaRPr/>
              </a:p>
            </p:txBody>
          </p:sp>
        </p:grpSp>
        <p:grpSp>
          <p:nvGrpSpPr>
            <p:cNvPr id="1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自变量的定义</a:t>
                </a:r>
                <a:endParaRPr/>
              </a:p>
            </p:txBody>
          </p:sp>
          <p:sp>
            <p:nvSpPr>
              <p:cNvPr id="1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护理研究中的自变量是影响研究对象健康结局的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可控制因素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（如年龄、性别、文化背景）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（如医疗环境、家庭环境）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自变量的定义与概念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自变量的分类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个体自变量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：包括人口统计学特征、健康状况、生活方式等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环境自变量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：包括社会环境、自然环境、医疗环境等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干预自变量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：包括护理干预措施、药物治疗等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自变量的类型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离散自变量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：取值有限的分类变量（如性别、教育程度）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连续自变量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：取值连续的数值变量（如年龄、体重）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二元自变量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：只有两种取值的分类变量（如是否吸烟）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自变量的分类与类型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自变量在护理研究中的作用与意义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组合 17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自变量在护理研究中的作用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描述研究对象的特征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解释研究对象的健康结局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预测研究对象的健康状况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自变量在护理研究中的意义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有助于揭示护理干预的效果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有助于制定针对性的护理措施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有助于提高护理研究的质量和效果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自变量的选择与应用</a:t>
            </a:r>
            <a:endParaRPr/>
          </a:p>
        </p:txBody>
      </p:sp>
      <p:sp>
        <p:nvSpPr>
          <p:cNvPr id="1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自变量选择的基本原则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：自变量与因变量之间应具有相关性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：自变量应能被研究者操纵和控制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：自变量数量应适中，避免研究复杂度过高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自变量选择的方法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文献回顾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：查阅相关文献，了解已有的研究成果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：运用护理理论、公共卫生理论等分析研究问题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：征求专家意见，确保自变量的合理性和可行性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自变量选择的基本原则与方法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自变量在护理研究设计中的应用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自变量在实验性研究中的应用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随机分配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：将研究对象随机分配到不同的实验组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控制混杂因素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：确保实验组和对照组在其他自变量上的一致性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组合 2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自变量在观察性研究中的应用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选择合适的观察指标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：选择与自变量和因变量相关的观察指标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控制偏倚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：采取措施消除或减少观察性研究中的偏倚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自变量在数据分析与解释中的作用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组合 2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组合 2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自变量在数据分析中的作用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：用于描述研究对象的分布特征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推断性分析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：用于检验自变量与因变量之间的关系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组合 2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自变量在解释研究结果中的作用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因果解释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：用于解释自变量如何影响因变量的变化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：用于预测未来自变量和因变量的关系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自变量的控制与调节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自变量控制的策略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：通过随机分配方法，使实验组和对照组在自变量上分布均衡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：在观察性研究中，通过匹配方法使实验组和对照组在自变量上相似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自变量控制的方法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：对自变量进行标准化处理，减少数据变异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回归分析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：运用回归分析控制混杂因素，估计自变量对因变量的影响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自变量控制的策略与方法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https://d.book118.com/578141105011006040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护理研究中自变量：概念、应用与实例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2024-09-18T04:19:55.480</cp:lastPrinted>
  <dcterms:created xsi:type="dcterms:W3CDTF">2024-09-17T20:19:55Z</dcterms:created>
  <dcterms:modified xsi:type="dcterms:W3CDTF">2024-09-17T20:19:57Z</dcterms:modified>
</cp:coreProperties>
</file>