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B9C341-E942-42E0-96D4-7AB06E975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261CCF-4B33-4F90-829D-27C8653C5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B51ECF-D343-41CF-A77B-372C3FB98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4D8148-E1CF-4D71-BE65-DD9FEDA4CB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7E421E-8289-45C7-81BA-AADA3F40B2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42C6AE-BA08-4D50-8E79-8232A6EE88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D23E2D-0930-403B-8434-BE8CD7A6FD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2F980B-FD0E-45BB-B96F-D9FB1E2F2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9C04D6-60C1-4FC5-AAB0-5BE1994B0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E5268D-39B5-44D9-A333-8365D3950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3CFF59-2134-4998-A239-C78F341F10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14112310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公司的资金投资与财务策略</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资金投资概述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财务策略基础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资金投资与筹资决策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资金运营管理与风险控制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财务策略调整与优化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案例分析与启示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资金投资概述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23" r="332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74" r="280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资金投资是企业为了获取未来收益而将资金投入到特定项目或资产中的行为。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资金投资定义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资金投资的主要目的是为了实现企业战略目标，包括扩大生产规模、提高生产效率、拓展新市场、增强企业竞争力等。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资金投资目的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资金投资定义与目的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319" b="53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资金投资重要性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促进企业增长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通过资金投资，企业可以扩大生产规模，增加产品线，提高市场份额，从而实现企业增长。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提高企业盈利能力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资金投资可以带来更高的收益，从而提高企业的盈利能力和股东回报。</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优化资源配置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资金投资有助于企业优化资源配置，将有限的资源投入到最具潜力和回报的项目中，提高资源利用效率。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企业在进行资金投资时，需要权衡风险与收益，确保投资风险在可接受范围内，同时追求最大化收益。</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风险与收益平衡原则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多元化投资策略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长期投资视角</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符合企业战略和财务目标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企业应采用多元化投资策略，将资金分散投入到不同的项目或资产中，以降低单一投资带来的风险。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企业应以长期投资视角进行资金投资，关注项目的长期发展前景和潜在回报，而非短期波动。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资金投资应符合企业的战略规划和财务目标，确保投资行为与企业整体发展方向保持一致。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资金投资原则与策略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财务策略基础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财务策略是企业为实现其经营目标，根据外部环境和内部条件，对资金筹集、使用和分配等活动进行的全局性、长期性和创造性的谋划。</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明确企业资金运营方向，降低财务风险，提高资金效益，增强企业竞争力。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财务策略定义及作用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财务策略作用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财务策略定义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评估宏观经济、行业趋势、市场需求、竞争格局等外部因素，以及企业内部资源、能力、优势等内部条件。</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分析内外部环境</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根据企业整体战略，明确财务策略的具体目标，如收入增长、成本控制、现金流管理等。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确定财务目标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结合内外部环境分析和财务目标，制定具体的财务策略，包括筹资策略、投资策略、分配策略等。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制定财务策略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对制定的财务策略进行评估，确保其可行性和有效性，并根据实际情况进行适时调整。</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评估与调整</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财务策略制定过程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2500" b="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实施财务策略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监控财务策略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风险管理与应对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持续改进与优化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财务策略实施与监控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将财务策略转化为具体的行动计划，明确责任主体、时间节点和关键成果。</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对可能出现的财务风险进行预测和评估，制定相应的风险应对措施，确保企业财务安全。</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建立有效的监控机制，对财务策略的实施过程进行实时跟踪和评估，确保其按照预定目标推进。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根据实施情况和监控结果，对财务策略进行持续改进和优化，提高其适应性和灵活性。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资金投资与筹资决策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确定投资目标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项目筛选与评估</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详细可行性研究</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投资决策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投资决策流程与方法</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明确公司战略目标，制定长期和短期投资计划。</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分析市场需求、技术可行性、经济效益等因素，对潜在投资项目进行初步筛选和评估。</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对筛选出的项目进行详细的市场调研、技术论证和财务分析，编制可行性研究报告。</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根据可行性研究报告，结合公司实际情况，做出是否投资的决策。</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筹资渠道选择及优劣势分析</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通过发行股票筹集资金，优势在于无需还本付息，但会稀释原有股东权益。</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通过发行债券或向银行贷款筹集资金，需按期还本付息，但资金成本相对较低。</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结合股权和债权筹资方式，可灵活调整资金结构和降低筹资成本。</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如租赁、商业信用等，可根据实际情况选择。</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股权筹资</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债权筹资</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混合筹资</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其他筹资方式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https://d.book118.com/578141123100006037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2024-09-17T13:25:26.562</cp:lastPrinted>
  <dcterms:created xsi:type="dcterms:W3CDTF">2024-09-17T05:25:26Z</dcterms:created>
  <dcterms:modified xsi:type="dcterms:W3CDTF">2024-09-17T05:25:28Z</dcterms:modified>
</cp:coreProperties>
</file>