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A347A6-3148-401B-9A28-43DFB0C73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1B466A-008C-433C-8408-50AD504DA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DC6613-994B-4342-93A2-3C5CF6CF0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E4B435-E4C4-4307-A4C3-DC56A5B38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24652E-A1EB-42CA-969E-4B23B0165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AA6614-7022-449F-9442-89FDBA3B2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62EFFF-C09A-40FA-93BC-0D524CD06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D3C8CF-BF36-4D14-B5DB-8189E7CF4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8097AE-3432-4EE2-AA1D-2EB76E595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72278A-FC63-4C54-8EE5-098D1BF2E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C0EA3E-853C-4F4F-8A4D-A710F08BB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142003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高考语文复习解题技巧总结分享指南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高考语文复习策略与规划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阅读理解题解题技巧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古诗文鉴赏与默写方法指导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现代文写作训练与提升途径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语言文字应用题应对策略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考场答题技巧与时间管理建议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高考语文复习策略与规划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明确自己的优势和不足，结合个人实际情况制定复习计划。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分析自身情况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安排时间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根据高考大纲和历年真题，设定合理的复习目标和阶段性任务。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合理分配各科复习时间，确保语文复习得到足够的时间和精力。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制定个性化复习计划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系统回顾课本内容，整理出重要知识点和考点，形成知识网络。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梳理知识点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将知识点按照逻辑关系进行归类和整合，形成清晰的知识框架。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构建知识框架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通过反复阅读和练习，加深对知识点的记忆和理解。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强化记忆与理解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梳理知识体系与结构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根据剩余时间和复习任务，制定详细的学习计划，确保按计划推进。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制定学习计划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采用高效的学习方法，如番茄工作法、思维导图等，提高学习效率。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提高学习效率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利用课余时间、午休等碎片时间进行知识点的回顾和练习。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合理利用碎片时间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高效利用时间资源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阅读理解题解题技巧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文章类型及特点分析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论述类文本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包括学术论文、评论、杂文等，注重逻辑性和说理性，要求考生理解作者观点、论证方法和论据。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文学类文本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包括小说、散文、诗歌等，注重形象性、情感性和审美性，要求考生把握作品主题、人物形象、情感表达和语言特色。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实用类文本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包括新闻、传记、科普文章等，注重实用性、真实性和客观性，要求考生理解文本内容、筛选关键信息和评价文本价值。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整合信息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将提取的关键信息进行分类整理，形成清晰的知识网络，有助于加深对文章内容的理解和记忆。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提取关键信息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在阅读过程中，注意圈点勾画重要概念、关键语句和中心思想，以便快速准确地把握文章主旨。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分析文章结构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通过分析文章的段落层次和逻辑关系，把握作者的写作思路和谋篇布局，从而更好地理解文章内容。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关键信息提取与整合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792" r="187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在理解文章内容的基础上，进一步探究作者的写作意图、情感态度和价值取向，挖掘文章的深层含义。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深度解读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通过品味文章的语言特色、表现手法和艺术风格，提高审美鉴赏能力，培养对文学作品的感受力和领悟力。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鉴赏能力提升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将所学知识与现实生活相结合，关注社会热点和文化现象，拓展阅读视野，提升综合素养和思辨能力。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拓展延伸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深度解读与鉴赏能力提升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古诗文鉴赏与默写方法指导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挖掘文化背景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探究作品背后的文化内涵，如典故、礼仪、制度等，加深对作品的理解。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了解时代背景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掌握不同历史时期的文学特点，如唐代诗歌的繁荣、宋代词的发展等。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探究作者生平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熟悉作者的成长经历、思想情感及文学成就，有助于理解其作品内涵。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古诗文背景及作者介绍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精选名篇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挑选历代经典名篇，如《春江花月夜》、《赤壁赋》等，进行深入研读和欣赏。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品味名句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关注作品中的名句，体会其意境深远、语言优美之处，提升文学素养。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背诵方法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采用分段背诵、联想记忆等方法，提高背诵效率，确保在考场上能准确默写。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名篇名句欣赏与背诵建议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多角度默写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尝试从不同角度默写同一篇目，如变换人称、改变叙述顺序等，提高默写的灵活性。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确保默写字迹清晰、规范，避免因书写问题影响成绩；留意作品中的易错字、通假字等，避免在默写中出现错误。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理解记忆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在背诵的基础上，加强对作品内容的理解，形成深刻的记忆印象。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默写策略及注意事项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现代文写作训练与提升途径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准确、生动、形象的语言表达是写作的基础，包括词语的选择、句子的构造和修辞手法的运用。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语言表达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掌握文章的基本结构，包括开头、主体和结尾，以及段落之间的逻辑关系。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积累丰富的写作素材，包括名人名言、典型事例、社会热点等，以便在写作时运用自如。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写作素材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写作基础知识回顾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https://d.book118.com/578142003015006032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2024-09-09T09:23:57.741</cp:lastPrinted>
  <dcterms:created xsi:type="dcterms:W3CDTF">2024-09-09T01:23:57Z</dcterms:created>
  <dcterms:modified xsi:type="dcterms:W3CDTF">2024-09-09T01:24:00Z</dcterms:modified>
</cp:coreProperties>
</file>