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C8D5F-9D57-44DA-BE5F-A95BBADE3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AFABD-6F43-4BF8-82A3-00A630464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9D58-B32E-46AC-8D62-00ECBC00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5D93F-86CA-4D64-9C47-1F23AFC73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B3BFDE-17F1-4E29-91B6-C17771C2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3EB92-D32D-4EE5-BBA8-6224AACFE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7D24F6-B5EF-40E9-921C-DFB7FDAC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3B09B-50F8-4787-A274-2A2922ADF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314FA-3CC7-4605-9066-F6A3DFAC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6D331-4501-4969-9683-40D3AA33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B244D-ED6F-4B6D-9206-59AFE56DA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40" r:id="rId2"/>
    <p:sldLayoutId id="2147487141" r:id="rId3"/>
    <p:sldLayoutId id="2147487142" r:id="rId4"/>
    <p:sldLayoutId id="2147487143" r:id="rId5"/>
    <p:sldLayoutId id="2147487144" r:id="rId6"/>
    <p:sldLayoutId id="2147487145" r:id="rId7"/>
    <p:sldLayoutId id="2147487146" r:id="rId8"/>
    <p:sldLayoutId id="2147487147" r:id="rId9"/>
    <p:sldLayoutId id="2147487148" r:id="rId10"/>
    <p:sldLayoutId id="214748714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4207305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安全技能培养与实践应用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安全技能培养的重要性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实践应用中的安全技能需求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安全技能培养与实践应用的结合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安全技能培养与实践应用的案例分析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未来安全技能培养与实践应用的发展趋势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安全技能培养的重要性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安全技能的定义与范围</a:t>
            </a:r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"/>
            </p:custDataLst>
          </p:nvPr>
        </p:nvSpPr>
        <p:spPr>
          <a:xfrm>
            <a:off x="2468186" y="156279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安全技能的定义：指在特定的工作或生活环境中，能够预防和应对危险、事故或紧急情况所需具备的技能和知识。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2468186" y="282563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安全技能的范围：包括但不限于消防安全、交通安全、食品安全、职业安全、自然灾害等方面的技能。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2468186" y="408848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安全技能的重要性：提高个人和组织的安全意识和能力，减少事故和紧急情况的发生，保障人身和财产安全。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2468186" y="535133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安全技能培养的方法：通过培训、演练、实践等方式，提高个人和组织的安全技能水平，增强应对突发事件的能力。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安全技能培养的目的和意义</a:t>
            </a:r>
            <a:endParaRPr lang="zh-CN" altLang="en-US"/>
          </a:p>
        </p:txBody>
      </p:sp>
      <p:sp>
        <p:nvSpPr>
          <p:cNvPr id="1049134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提高员工安全意识，预防事故发生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增强员工自我保护能力，保障人身安全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提高企业安全管理水平，降低事故风险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培养员工安全文化素养，促进企业可持续发展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安全技能培养的方法和途径</a:t>
            </a:r>
            <a:endParaRPr lang="zh-CN" altLang="en-US"/>
          </a:p>
        </p:txBody>
      </p:sp>
      <p:sp>
        <p:nvSpPr>
          <p:cNvPr id="1049204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开展培训课程：通过线上或线下课程，提高员工的安全意识和技能水平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制定培养计划：根据岗位需求和员工实际情况，制定针对性的培养计划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实践操作训练：通过模拟演练、实际操作等方式，让员工掌握安全技能的实际应用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定期评估与反馈：对员工的安全技能进行定期评估，及时发现问题并进行改进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实践应用中的安全技能需求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不同行业对安全技能的需求</a:t>
            </a:r>
            <a:endParaRPr lang="zh-CN" altLang="en-US"/>
          </a:p>
        </p:txBody>
      </p:sp>
      <p:sp>
        <p:nvSpPr>
          <p:cNvPr id="1049370" name="对角圆角矩形 15"/>
          <p:cNvSpPr/>
          <p:nvPr>
            <p:custDataLst>
              <p:tags r:id="rId2"/>
            </p:custDataLst>
          </p:nvPr>
        </p:nvSpPr>
        <p:spPr>
          <a:xfrm>
            <a:off x="1468371" y="3656482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6"/>
          <p:cNvSpPr/>
          <p:nvPr>
            <p:custDataLst>
              <p:tags r:id="rId3"/>
            </p:custDataLst>
          </p:nvPr>
        </p:nvSpPr>
        <p:spPr>
          <a:xfrm>
            <a:off x="1468371" y="352891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7"/>
          <p:cNvSpPr/>
          <p:nvPr>
            <p:custDataLst>
              <p:tags r:id="rId4"/>
            </p:custDataLst>
          </p:nvPr>
        </p:nvSpPr>
        <p:spPr>
          <a:xfrm>
            <a:off x="1974183" y="352955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27"/>
          <p:cNvSpPr txBox="1"/>
          <p:nvPr>
            <p:custDataLst>
              <p:tags r:id="rId5"/>
            </p:custDataLst>
          </p:nvPr>
        </p:nvSpPr>
        <p:spPr>
          <a:xfrm>
            <a:off x="2007184" y="366600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建筑业：遵守安全规范，掌握高空作业、施工机械操作等技能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2"/>
          <p:cNvSpPr/>
          <p:nvPr>
            <p:custDataLst>
              <p:tags r:id="rId6"/>
            </p:custDataLst>
          </p:nvPr>
        </p:nvSpPr>
        <p:spPr>
          <a:xfrm>
            <a:off x="1468371" y="169035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53"/>
          <p:cNvSpPr/>
          <p:nvPr>
            <p:custDataLst>
              <p:tags r:id="rId7"/>
            </p:custDataLst>
          </p:nvPr>
        </p:nvSpPr>
        <p:spPr>
          <a:xfrm>
            <a:off x="1468371" y="156279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54"/>
          <p:cNvSpPr/>
          <p:nvPr>
            <p:custDataLst>
              <p:tags r:id="rId8"/>
            </p:custDataLst>
          </p:nvPr>
        </p:nvSpPr>
        <p:spPr>
          <a:xfrm>
            <a:off x="1974183" y="156342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56"/>
          <p:cNvSpPr txBox="1"/>
          <p:nvPr>
            <p:custDataLst>
              <p:tags r:id="rId9"/>
            </p:custDataLst>
          </p:nvPr>
        </p:nvSpPr>
        <p:spPr>
          <a:xfrm>
            <a:off x="2007184" y="169352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制造业：严格遵守操作规程，掌握设备安全操作技能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5"/>
          <p:cNvSpPr/>
          <p:nvPr>
            <p:custDataLst>
              <p:tags r:id="rId10"/>
            </p:custDataLst>
          </p:nvPr>
        </p:nvSpPr>
        <p:spPr>
          <a:xfrm>
            <a:off x="1468371" y="267341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6"/>
          <p:cNvSpPr/>
          <p:nvPr>
            <p:custDataLst>
              <p:tags r:id="rId11"/>
            </p:custDataLst>
          </p:nvPr>
        </p:nvSpPr>
        <p:spPr>
          <a:xfrm>
            <a:off x="1468371" y="254585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7"/>
          <p:cNvSpPr/>
          <p:nvPr>
            <p:custDataLst>
              <p:tags r:id="rId12"/>
            </p:custDataLst>
          </p:nvPr>
        </p:nvSpPr>
        <p:spPr>
          <a:xfrm>
            <a:off x="1974183" y="254648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13"/>
            </p:custDataLst>
          </p:nvPr>
        </p:nvSpPr>
        <p:spPr>
          <a:xfrm>
            <a:off x="2007184" y="268293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交通运输业：遵守交通规则，掌握驾驶技能和应急处理能力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9"/>
          <p:cNvSpPr/>
          <p:nvPr>
            <p:custDataLst>
              <p:tags r:id="rId14"/>
            </p:custDataLst>
          </p:nvPr>
        </p:nvSpPr>
        <p:spPr>
          <a:xfrm>
            <a:off x="1468371" y="463954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0"/>
          <p:cNvSpPr/>
          <p:nvPr>
            <p:custDataLst>
              <p:tags r:id="rId15"/>
            </p:custDataLst>
          </p:nvPr>
        </p:nvSpPr>
        <p:spPr>
          <a:xfrm>
            <a:off x="1468371" y="451198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1"/>
          <p:cNvSpPr/>
          <p:nvPr>
            <p:custDataLst>
              <p:tags r:id="rId16"/>
            </p:custDataLst>
          </p:nvPr>
        </p:nvSpPr>
        <p:spPr>
          <a:xfrm>
            <a:off x="1974183" y="451261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12"/>
          <p:cNvSpPr txBox="1"/>
          <p:nvPr>
            <p:custDataLst>
              <p:tags r:id="rId17"/>
            </p:custDataLst>
          </p:nvPr>
        </p:nvSpPr>
        <p:spPr>
          <a:xfrm>
            <a:off x="2007184" y="464906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医疗行业：严格遵守医疗操作规程，掌握急救技能和防护措施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14"/>
          <p:cNvSpPr/>
          <p:nvPr>
            <p:custDataLst>
              <p:tags r:id="rId18"/>
            </p:custDataLst>
          </p:nvPr>
        </p:nvSpPr>
        <p:spPr>
          <a:xfrm>
            <a:off x="1468371" y="562261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8"/>
          <p:cNvSpPr/>
          <p:nvPr>
            <p:custDataLst>
              <p:tags r:id="rId19"/>
            </p:custDataLst>
          </p:nvPr>
        </p:nvSpPr>
        <p:spPr>
          <a:xfrm>
            <a:off x="1468371" y="549504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9"/>
          <p:cNvSpPr/>
          <p:nvPr>
            <p:custDataLst>
              <p:tags r:id="rId20"/>
            </p:custDataLst>
          </p:nvPr>
        </p:nvSpPr>
        <p:spPr>
          <a:xfrm>
            <a:off x="1974183" y="549568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20"/>
          <p:cNvSpPr txBox="1"/>
          <p:nvPr>
            <p:custDataLst>
              <p:tags r:id="rId21"/>
            </p:custDataLst>
          </p:nvPr>
        </p:nvSpPr>
        <p:spPr>
          <a:xfrm>
            <a:off x="2007184" y="563213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教育行业：加强安全教育，掌握应对突发事件的能力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不同岗位对安全技能的要求</a:t>
            </a:r>
            <a:endParaRPr lang="zh-CN" altLang="en-US"/>
          </a:p>
        </p:txBody>
      </p:sp>
      <p:sp>
        <p:nvSpPr>
          <p:cNvPr id="1049456" name="矩形 3"/>
          <p:cNvSpPr/>
          <p:nvPr>
            <p:custDataLst>
              <p:tags r:id="rId2"/>
            </p:custDataLst>
          </p:nvPr>
        </p:nvSpPr>
        <p:spPr>
          <a:xfrm>
            <a:off x="1019069" y="184758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3"/>
          <p:cNvSpPr/>
          <p:nvPr>
            <p:custDataLst>
              <p:tags r:id="rId3"/>
            </p:custDataLst>
          </p:nvPr>
        </p:nvSpPr>
        <p:spPr>
          <a:xfrm>
            <a:off x="654755" y="184758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"/>
          <p:cNvSpPr txBox="1"/>
          <p:nvPr>
            <p:custDataLst>
              <p:tags r:id="rId4"/>
            </p:custDataLst>
          </p:nvPr>
        </p:nvSpPr>
        <p:spPr>
          <a:xfrm>
            <a:off x="1206999" y="195469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生产岗位：熟练掌握安全操作规程，具备安全防范意识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39"/>
          <p:cNvSpPr/>
          <p:nvPr>
            <p:custDataLst>
              <p:tags r:id="rId5"/>
            </p:custDataLst>
          </p:nvPr>
        </p:nvSpPr>
        <p:spPr>
          <a:xfrm>
            <a:off x="1019069" y="332151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6"/>
            </p:custDataLst>
          </p:nvPr>
        </p:nvSpPr>
        <p:spPr>
          <a:xfrm>
            <a:off x="654755" y="332151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1"/>
          <p:cNvSpPr txBox="1"/>
          <p:nvPr>
            <p:custDataLst>
              <p:tags r:id="rId7"/>
            </p:custDataLst>
          </p:nvPr>
        </p:nvSpPr>
        <p:spPr>
          <a:xfrm>
            <a:off x="1206999" y="342863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设备岗位：了解设备安全性能，掌握设备维护保养技能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12"/>
          <p:cNvSpPr/>
          <p:nvPr>
            <p:custDataLst>
              <p:tags r:id="rId8"/>
            </p:custDataLst>
          </p:nvPr>
        </p:nvSpPr>
        <p:spPr>
          <a:xfrm>
            <a:off x="1019069" y="479545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7"/>
          <p:cNvSpPr/>
          <p:nvPr>
            <p:custDataLst>
              <p:tags r:id="rId9"/>
            </p:custDataLst>
          </p:nvPr>
        </p:nvSpPr>
        <p:spPr>
          <a:xfrm>
            <a:off x="654755" y="479545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19"/>
          <p:cNvSpPr txBox="1"/>
          <p:nvPr>
            <p:custDataLst>
              <p:tags r:id="rId10"/>
            </p:custDataLst>
          </p:nvPr>
        </p:nvSpPr>
        <p:spPr>
          <a:xfrm>
            <a:off x="1206999" y="490256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质量岗位：熟悉质量安全标准，掌握质量检验方法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9"/>
          <p:cNvSpPr/>
          <p:nvPr>
            <p:custDataLst>
              <p:tags r:id="rId11"/>
            </p:custDataLst>
          </p:nvPr>
        </p:nvSpPr>
        <p:spPr>
          <a:xfrm>
            <a:off x="6705710" y="184758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26"/>
          <p:cNvSpPr/>
          <p:nvPr>
            <p:custDataLst>
              <p:tags r:id="rId12"/>
            </p:custDataLst>
          </p:nvPr>
        </p:nvSpPr>
        <p:spPr>
          <a:xfrm>
            <a:off x="6341396" y="184758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27"/>
          <p:cNvSpPr txBox="1"/>
          <p:nvPr>
            <p:custDataLst>
              <p:tags r:id="rId13"/>
            </p:custDataLst>
          </p:nvPr>
        </p:nvSpPr>
        <p:spPr>
          <a:xfrm>
            <a:off x="6893640" y="195469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研发岗位：了解产品安全性能，掌握产品研发流程中的安全要求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64"/>
          <p:cNvSpPr/>
          <p:nvPr>
            <p:custDataLst>
              <p:tags r:id="rId14"/>
            </p:custDataLst>
          </p:nvPr>
        </p:nvSpPr>
        <p:spPr>
          <a:xfrm>
            <a:off x="6705710" y="332151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65"/>
          <p:cNvSpPr/>
          <p:nvPr>
            <p:custDataLst>
              <p:tags r:id="rId15"/>
            </p:custDataLst>
          </p:nvPr>
        </p:nvSpPr>
        <p:spPr>
          <a:xfrm>
            <a:off x="6341396" y="332151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66"/>
          <p:cNvSpPr txBox="1"/>
          <p:nvPr>
            <p:custDataLst>
              <p:tags r:id="rId16"/>
            </p:custDataLst>
          </p:nvPr>
        </p:nvSpPr>
        <p:spPr>
          <a:xfrm>
            <a:off x="6893640" y="342863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销售岗位：了解产品安全性能，掌握产品推广和销售中的安全要求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67"/>
          <p:cNvSpPr/>
          <p:nvPr>
            <p:custDataLst>
              <p:tags r:id="rId17"/>
            </p:custDataLst>
          </p:nvPr>
        </p:nvSpPr>
        <p:spPr>
          <a:xfrm>
            <a:off x="6705710" y="479545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68"/>
          <p:cNvSpPr/>
          <p:nvPr>
            <p:custDataLst>
              <p:tags r:id="rId18"/>
            </p:custDataLst>
          </p:nvPr>
        </p:nvSpPr>
        <p:spPr>
          <a:xfrm>
            <a:off x="6341396" y="479545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69"/>
          <p:cNvSpPr txBox="1"/>
          <p:nvPr>
            <p:custDataLst>
              <p:tags r:id="rId19"/>
            </p:custDataLst>
          </p:nvPr>
        </p:nvSpPr>
        <p:spPr>
          <a:xfrm>
            <a:off x="6893640" y="490256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管理岗位：了解安全管理知识，掌握安全培训和应急预案制定技能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安全技能在实践应用中的体现</a:t>
            </a:r>
            <a:endParaRPr lang="zh-CN" altLang="en-US"/>
          </a:p>
        </p:txBody>
      </p:sp>
      <p:sp>
        <p:nvSpPr>
          <p:cNvPr id="1049538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4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6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安全技能在实践应用中的体现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实践应用中的安全技能需求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安全技能在实践应用中的重要性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安全技能在实践应用中的发展趋势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安全技能培养与实践应用的结合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安全技能培养与实践应用的关系</a:t>
            </a:r>
            <a:endParaRPr lang="zh-CN" altLang="en-US"/>
          </a:p>
        </p:txBody>
      </p:sp>
      <p:sp>
        <p:nvSpPr>
          <p:cNvPr id="1049704" name="任意多边形 35"/>
          <p:cNvSpPr/>
          <p:nvPr>
            <p:custDataLst>
              <p:tags r:id="rId2"/>
            </p:custDataLst>
          </p:nvPr>
        </p:nvSpPr>
        <p:spPr>
          <a:xfrm>
            <a:off x="654755" y="156407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06" name="任意多边形 39"/>
          <p:cNvSpPr/>
          <p:nvPr>
            <p:custDataLst>
              <p:tags r:id="rId3"/>
            </p:custDataLst>
          </p:nvPr>
        </p:nvSpPr>
        <p:spPr>
          <a:xfrm>
            <a:off x="737970" y="165428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43374" y="187788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08" name="正文"/>
          <p:cNvSpPr txBox="1"/>
          <p:nvPr>
            <p:custDataLst>
              <p:tags r:id="rId5"/>
            </p:custDataLst>
          </p:nvPr>
        </p:nvSpPr>
        <p:spPr>
          <a:xfrm>
            <a:off x="2306996" y="163967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安全技能培养是实践应用的基础：通过系统的培训和实践，掌握必要的安全技能，为实际应用提供保障。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1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67290" y="163586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12" name="任意多边形 45"/>
          <p:cNvSpPr/>
          <p:nvPr>
            <p:custDataLst>
              <p:tags r:id="rId7"/>
            </p:custDataLst>
          </p:nvPr>
        </p:nvSpPr>
        <p:spPr>
          <a:xfrm>
            <a:off x="654755" y="280151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14" name="任意多边形 46"/>
          <p:cNvSpPr/>
          <p:nvPr>
            <p:custDataLst>
              <p:tags r:id="rId8"/>
            </p:custDataLst>
          </p:nvPr>
        </p:nvSpPr>
        <p:spPr>
          <a:xfrm>
            <a:off x="737970" y="289171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43374" y="311531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16" name="正文"/>
          <p:cNvSpPr txBox="1"/>
          <p:nvPr>
            <p:custDataLst>
              <p:tags r:id="rId10"/>
            </p:custDataLst>
          </p:nvPr>
        </p:nvSpPr>
        <p:spPr>
          <a:xfrm>
            <a:off x="2306996" y="287710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实践应用是安全技能培养的检验：通过实际应用，检验安全技能掌握程度，发现不足，进一步改进和提升。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1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67290" y="287329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20" name="任意多边形 51"/>
          <p:cNvSpPr/>
          <p:nvPr>
            <p:custDataLst>
              <p:tags r:id="rId12"/>
            </p:custDataLst>
          </p:nvPr>
        </p:nvSpPr>
        <p:spPr>
          <a:xfrm>
            <a:off x="654755" y="403894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22" name="任意多边形 52"/>
          <p:cNvSpPr/>
          <p:nvPr>
            <p:custDataLst>
              <p:tags r:id="rId13"/>
            </p:custDataLst>
          </p:nvPr>
        </p:nvSpPr>
        <p:spPr>
          <a:xfrm>
            <a:off x="737970" y="412914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43374" y="435275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24" name="正文"/>
          <p:cNvSpPr txBox="1"/>
          <p:nvPr>
            <p:custDataLst>
              <p:tags r:id="rId15"/>
            </p:custDataLst>
          </p:nvPr>
        </p:nvSpPr>
        <p:spPr>
          <a:xfrm>
            <a:off x="2306996" y="411453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安全技能培养与实践应用相互促进：通过实践应用，不断积累经验，为安全技能培养提供新的内容和方向；同时，安全技能培养也为实践应用提供更好的支持和保障。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2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67290" y="411072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28" name="任意多边形 57"/>
          <p:cNvSpPr/>
          <p:nvPr>
            <p:custDataLst>
              <p:tags r:id="rId17"/>
            </p:custDataLst>
          </p:nvPr>
        </p:nvSpPr>
        <p:spPr>
          <a:xfrm>
            <a:off x="654755" y="527637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30" name="任意多边形 58"/>
          <p:cNvSpPr/>
          <p:nvPr>
            <p:custDataLst>
              <p:tags r:id="rId18"/>
            </p:custDataLst>
          </p:nvPr>
        </p:nvSpPr>
        <p:spPr>
          <a:xfrm>
            <a:off x="737970" y="536658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43374" y="559018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32" name="正文"/>
          <p:cNvSpPr txBox="1"/>
          <p:nvPr>
            <p:custDataLst>
              <p:tags r:id="rId20"/>
            </p:custDataLst>
          </p:nvPr>
        </p:nvSpPr>
        <p:spPr>
          <a:xfrm>
            <a:off x="2306996" y="535197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结合实际需求进行安全技能培养与实践应用：根据实际需求和场景，制定针对性的安全技能培养计划和实践应用方案，提高安全技能培养和实践应用的针对性和实效性。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3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67290" y="534816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https://d.book118.com/578142073053006027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汉仪粗圆简</vt:lpstr>
      <vt:lpstr>Wingdings</vt:lpstr>
      <vt:lpstr>江城圆体 700W</vt:lpstr>
      <vt:lpstr>Calibri Light</vt:lpstr>
      <vt:lpstr>+中文正文</vt:lpstr>
      <vt:lpstr>Office Theme</vt:lpstr>
      <vt:lpstr>安全技能培养与实践应用</vt:lpstr>
      <vt:lpstr>目录</vt:lpstr>
      <vt:lpstr>单击添加章节标题</vt:lpstr>
      <vt:lpstr>安全技能培养的重要性</vt:lpstr>
      <vt:lpstr>安全技能的定义与范围</vt:lpstr>
      <vt:lpstr>安全技能培养的目的和意义</vt:lpstr>
      <vt:lpstr>安全技能培养的方法和途径</vt:lpstr>
      <vt:lpstr>实践应用中的安全技能需求</vt:lpstr>
      <vt:lpstr>不同行业对安全技能的需求</vt:lpstr>
      <vt:lpstr>不同岗位对安全技能的要求</vt:lpstr>
      <vt:lpstr>安全技能在实践应用中的体现</vt:lpstr>
      <vt:lpstr>安全技能培养与实践应用的结合</vt:lpstr>
      <vt:lpstr>安全技能培养与实践应用的关系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2024-09-05T06:15:33.065</cp:lastPrinted>
  <dcterms:created xsi:type="dcterms:W3CDTF">2024-09-04T22:15:33Z</dcterms:created>
  <dcterms:modified xsi:type="dcterms:W3CDTF">2024-09-04T22:15:35Z</dcterms:modified>
</cp:coreProperties>
</file>