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30D07-7512-455F-96D5-E09BB923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F5373-A3F5-4C90-896B-65FB46E8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1E082-B39F-4C89-BF50-A4A78D86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BD5B2-3596-4D47-A1E6-7C6AC507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C13AA-9415-42AF-B748-0528EB31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EBB7E-029A-49FF-B584-51B6A7DC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93949-6814-4A4E-8951-E1049A01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67B64-8BA2-4F9B-96E4-F93D0F0ED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8C7F6-8A3C-4ABB-8BC7-F403A424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A6ED2-0DB8-42D2-8E23-3C942D38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463D3-AB22-4826-9DF5-43730BBB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43002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护士管理者培训2024年的领导力与管理技能要求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护士管理者的领导力培养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护士管理者的管理技能提升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领导力与管理技能在护理实践中的应用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随着医疗技术的不断进步和患者需求的多样化，护士管理者需要不断提升自身领导力与管理技能，以应对行业变革。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具备优秀的领导力与管理技能，有助于护士管理者更好地规划和组织护理工作，提高护理服务质量。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通过培训，培养具备卓越领导力和管理能力的护理人才，为医疗事业的可持续发展提供人才保障。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领导力与管理技能的重要性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引领团队发展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护士管理者作为团队的核心，需要具备卓越的领导力，引领团队朝着共同的目标迈进。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良好的管理技能有助于护士管理者优化工作流程，提高组织效率，确保护理工作的顺利开展。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面对医疗行业的复杂挑战，护士管理者需具备卓越的领导力和管理技能，以有效应对和解决各种问题。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领导力是一种影响和引导个体和团队实现共同目标的能力。它涉及到决策、沟通、协调、激励等方面的技能。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领导力不仅仅是职位或权力，而是一种影响力，能够激发他人的潜能，促进团队的合作与发展。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领导力与管理相互关联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领导力与管理都是为了实现组织目标而发挥作用的。管理侧重于组织和资源的协调，而领导力则更注重人的影响和激励。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领导力在管理中的重要性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领导力在管理中起着引领和推动的作用，能够激发团队成员的积极性和创造力，促进团队的高效协作。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护士领导者的角色与职责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护士领导者在医疗团队中扮演着重要的角色，包括决策、协调、沟通、激励等方面的职责。他们需要关注护理工作的质量和效率，同时也需要关注团队成员的成长和发展。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护士领导者的角色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领导者需要制定护理工作计划和目标，协调各个部门的工作，确保护理工作的顺利进行。他们还需要关注护理质量，及时发现和解决问题，提高护理工作的效率和质量。此外，护士领导者还需要关注团队成员的培训和发展，提供必要的支持和指导，促进团队的整体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护士领导者的职责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管理是指在特定环境下，通过计划、组织、领导和控制等职能，协调资源以实现组织目标的过程。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管理原理包括系统原理、人本原理、责任原理和效益原理，它们是指导管理实践的重要原则。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管理的基本概念与原理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护士管理者需要定期对团队成员的工作进行评估，提供反馈和建议，帮助他们改进和提高。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护士管理者需要具备制定计划、设定目标、分析问题、做出决策的能力，以应对工作中的挑战和变化。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护士管理者需要善于组织团队成员、分配任务、协调资源，确保工作的高效运转。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护士管理者需要具备良好的沟通能力，能够有效地传达信息、处理冲突；同时，还需要掌握激励技巧，激发团队成员的积极性和创造力。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护士管理者的管理技能需求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管理技能的提升途径与方法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参加专业的管理培训课程，系统学习管理理论和实践技巧。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在实际工作中不断尝试和总结，通过实践经验的积累提升管理技能。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寻找经验丰富的导师或领导，向他们请教和学习，接受他们的指导和建议。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加入团队管理的实践项目或组织，通过实际操作提升自己的管理能力。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寻求导师指导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学习团队管理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护士管理者的领导力培养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https://d.book118.com/578143002043006026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2024-09-03T10:59:07.606</cp:lastPrinted>
  <dcterms:created xsi:type="dcterms:W3CDTF">2024-09-03T02:59:07Z</dcterms:created>
  <dcterms:modified xsi:type="dcterms:W3CDTF">2024-09-03T02:59:09Z</dcterms:modified>
</cp:coreProperties>
</file>