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D4B0-16BB-4861-B098-6CB7BB77F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430E6-F60B-4A0D-8315-DAE873B1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80FF8-8B5D-4365-87D2-C1FBD4150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8FF6B-2999-4D8C-9D16-D97BE577F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A9606-FEA5-4AA0-B733-E2FBB59DB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F1776-6411-42D2-8606-A866AD1DC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9D4B57-D903-44A7-91BC-C345D7B31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3615C5-966C-4E65-B5A4-829DAE620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B07512-3E19-40EE-8FE3-E9EC3A9E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1BABE-28E4-41B9-8F8B-A6869EE9F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A38B3-7AED-4B22-B117-C092E0315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0023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肺癌介入护理的常见问题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肺癌介入护理的实践技巧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肺癌介入护理的未来展望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肺癌介入护理是指在肺癌治疗过程中，通过非传统手术方式进行的护理干预，包括但不限于胸腔穿刺、支气管镜检、放射性粒子植入等操作过程中的护理。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肺癌介入护理的主要目的是在肺癌治疗过程中提供全面的护理支持，减轻患者痛苦，提高治疗效果和生活质量。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肺癌介入护理的定义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肺癌介入护理的重要性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肺癌介入护理在肺癌治疗过程中起着至关重要的作用。通过有效的护理干预，可以降低患者并发症的发生率，提高治疗效果和生活质量。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肺癌介入护理还能够为患者提供心理支持，帮助患者克服恐惧、焦虑等负面情绪，增强治疗信心和配合度。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肺癌介入护理的历史可以追溯到20世纪50年代，当时主要用于胸腔穿刺引流胸水的治疗。随着医学技术的不断发展，肺癌介入护理逐渐发展成为一种独立的护理领域。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近年来，肺癌介入护理在技术和理念上不断创新和发展，如胸腔镜手术、支气管镜检等新型介入技术的广泛应用，以及个体化、精准化护理理念的提出，为肺癌患者提供了更加全面、高效的护理服务。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肺癌介入护理的历史与发展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肺癌介入护理的常见问题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有效缓解疼痛是肺癌介入护理的重要任务。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疼痛是肺癌患者最常见的症状之一，对患者的生活质量和心理状态产生严重影响。在肺癌介入护理中，应采取多种方法，如药物治疗、物理治疗和心理支持等，有效缓解患者的疼痛。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呼吸困难是肺癌患者的常见症状，需要采取综合措施进行管理。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呼吸困难是肺癌患者最常见的症状之一，可能导致患者焦虑和抑郁。在肺癌介入护理中，应采取多种措施，如药物治疗、氧气治疗、呼吸锻炼和心理支持等，以减轻患者的呼吸困难症状。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咳嗽是肺癌患者的常见症状，需要采取适当的护理措施进行控制。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咳嗽是肺癌患者常见的症状之一，可能导致患者疲劳和不适。在肺癌介入护理中，应采取适当的护理措施，如药物治疗、咳嗽技巧训练和呼吸道湿化等，以控制患者的咳嗽症状。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焦虑和抑郁是肺癌患者的常见心理问题，需要给予关注和支持。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焦虑和抑郁是肺癌患者常见的心理问题，对患者的生活质量和治疗效果产生负面影响。在肺癌介入护理中，应采取多种心理支持措施，如心理咨询、心理治疗和药物治疗等，以缓解患者的焦虑和抑郁症状。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焦虑和抑郁管理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营养和饮食对肺癌患者的康复和生活质量具有重要影响。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营养和饮食是肺癌患者康复的重要因素之一。在肺癌介入护理中，应关注患者的营养和饮食状况，提供适当的营养和饮食建议，如高蛋白、高热量、易消化的食物等，以促进患者的康复和生活质量的提高。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营养和饮食管理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肺癌介入护理的实践技巧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https://d.book118.com/585000231321011042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2024-09-04T07:57:50.665</cp:lastPrinted>
  <dcterms:created xsi:type="dcterms:W3CDTF">2024-09-03T23:57:50Z</dcterms:created>
  <dcterms:modified xsi:type="dcterms:W3CDTF">2024-09-03T23:57:52Z</dcterms:modified>
</cp:coreProperties>
</file>