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B49B12-B6CC-4843-990B-19C50453B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5508DA-2577-4F16-A250-FAC858F1B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A18C88-A715-4152-87A9-E0185965E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1537B0-9B3F-42D9-817E-5D4AF6BBB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C8F7D9-0C4E-4947-9BD7-09BA922030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5444AC-7F99-4A86-8BAE-27D708CF32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5D3A41-9A71-4F2E-9B56-AF5D5B54D5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5AF8FC-1628-4183-B502-4820BB03C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66EDAD-C976-47F9-811A-07F2727907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61A9A7-0E72-44E9-BF2A-46B875419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682787-AAA0-499D-B79A-32F1D908B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0020120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仓储行业2024年生产趋势与制度优化</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仓储行业现状及发展趋势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生产趋势预测与影响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制度优化方向与措施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技术创新与应用前景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人力资源培训与职业发展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揭示仓储行业2024年生产趋势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通过对仓储行业历史数据的分析，结合当前市场环境和未来发展趋势，预测2024年仓储行业的生产趋势，为相关企业提供参考。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分析制度优化的必要性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针对当前仓储行业存在的制度问题，分析制度优化的必要性，提出相应的优化建议，促进行业健康发展。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涉及多个子领域</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本报告将涉及仓储行业的多个子领域，包括仓库建设、运营管理、技术应用、人才培养等方面。</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重点关注生产趋势和制度优化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本报告将重点关注仓储行业的生产趋势和制度优化两个方面，分析未来发展趋势和制度优化的方向。</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涵盖全国范围内的仓储企业</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本报告将覆盖全国范围内的仓储企业，包括国有、民营、外资等不同所有制形式的企业。</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仓储行业现状及发展趋势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行业规模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随着全球化和电子商务的快速发展，仓储行业规模不断扩大，成为物流体系的重要组成部分。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技术应用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自动化、智能化技术逐渐在仓储行业中得到应用，提高了仓储效率和准确性。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竞争态势</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仓储行业竞争激烈，企业纷纷寻求技术创新和服务升级以提高竞争力。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仓储行业现状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6056" r="605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AI、机器学习等技术在仓储行业的应用将进一步提高自动化水平，实现智能仓储管理。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绿色仓储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随着环保意识的提高，绿色仓储将成为未来发展的重要趋势，包括节能、减排、环保材料等方面的应用。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多元化服务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仓储企业将提供更多元化的服务，如定制化服务、供应链金融等，以满足客户多样化需求。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全球和国内经济环境的变化将直接影响仓储行业的需求和竞争格局。</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经济环境</a:t>
            </a:r>
          </a:p>
        </p:txBody>
      </p:sp>
      <p:pic>
        <p:nvPicPr>
          <p:cNvPr id="5" name="Picture 5"/>
          <p:cNvPicPr>
            <a:picLocks noChangeAspect="1"/>
          </p:cNvPicPr>
          <p:nvPr/>
        </p:nvPicPr>
        <p:blipFill>
          <a:blip r:embed="rId2"/>
          <a:srcRect l="13792" r="1379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新技术的不断涌现和应用将推动仓储行业的变革和发展。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技术创新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政府相关政策的出台和实施将对仓储行业的发展起到引导和规范作用。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政策法规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生产趋势预测与影响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随着人工智能、大数据等技术的不断进步，仓储行业将实现更高程度的智能化，包括智能分拣、智能存储、智能调度等环节。</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智能化发展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环保意识的提高将推动仓储行业向绿色、低碳方向发展，例如采用环保包装材料、节能设备等。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绿色仓储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消费者需求的多样化将促使仓储行业提供更加定制化的服务，如根据客户需求提供个性化的存储和配送方案。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定制化服务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生产趋势预测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智能化发展将大幅提高仓储行业的运营效率，降低人力成本，提高货物处理速度和准确性。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4" b="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000" r="25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绿色仓储将帮助企业降低能源消耗和废弃物处理成本，同时提升企业形象和品牌价值。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定制化服务将提高客户满意度和忠诚度，从而增强仓储企业的市场竞争力。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对仓储行业的影响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841" b="184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服务升级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深入了解客户需求，提供个性化的服务方案，提升客户体验。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积极引进和研发新技术，提升企业的智能化水平，以适应未来市场需求。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环保投入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加大环保投入，采用环保材料和设备，推动企业向绿色仓储转型。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制度优化方向与措施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https://d.book118.com/585002012031011043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2024-09-04T18:19:28.071</cp:lastPrinted>
  <dcterms:created xsi:type="dcterms:W3CDTF">2024-09-04T10:19:28Z</dcterms:created>
  <dcterms:modified xsi:type="dcterms:W3CDTF">2024-09-04T10:19:30Z</dcterms:modified>
</cp:coreProperties>
</file>