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BBFD6-428D-403D-AF1E-87D92E7A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EF966-76AD-4B2D-8D64-2B29565F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4BE10-FEF7-4B3B-89E2-E0F2A473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E0971-94D4-4954-8BBD-F6106A0F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C2D46-C8BF-4439-8F0C-C2411586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B9CCF-36FE-4CEA-B401-130F51E67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A3924-42AB-4210-977C-24F4F5CC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57F99-E7E9-4769-A88D-DF5F27A4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FC564-17E8-4A28-915B-73E16746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48D8F-9D13-44AF-AD0E-58A92D8C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92CC2-2D17-4014-8B40-102B1907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0301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宏观经济分析案例分析报告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宏观经济分析基础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案例选择和分析方法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本报告旨在通过分析具体案例，深入探讨宏观经济分析在现实经济环境中的应用，以及其对政策制定和企业决策的影响。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宏观经济分析在指导国家经济发展、企业战略规划以及个人投资决策等方面发挥着越来越重要的作用。然而，如何准确把握宏观经济趋势，有效利用宏观经济分析结果，仍是一个值得深入研究的课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本报告将选取几个具有代表性的案例进行深入剖析，以展示宏观经济分析的实际应用。这些案例将涵盖不同行业、不同国家以及不同经济发展阶段，以便更全面地反映宏观经济分析的广泛适用性。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由于宏观经济环境的高度复杂性和动态变化，本报告的分析可能无法涵盖所有相关因素。此外，由于数据获取的限制，部分案例的分析可能基于较为有限的数据样本。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宏观经济分析基础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反映一个国家或地区劳动力资源的利用程度，是衡量经济是否健康的重要指标。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国际收支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反映一个国家或地区与世界其他国家或地区经济交往活动的指标，包括贸易、投资、无偿转移等。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衡量物价水平上涨或下跌的指标，过高或过低的通货膨胀率都可能对经济产生负面影响。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GDP（国内生产总值）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衡量一个国家或地区一定时期内生产活动的最终成果，是国民经济核算的核心指标。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通过政府支出和税收来调节经济，包括增加政府支出、减税、增加社会福利支出等措施。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通过调节货币供应量和利率来影响经济，包括调整存款准备金率、调整利率等措施。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通过调整产业结构、促进产业升级和转型来影响经济，包括鼓励新兴产业发展、限制落后产业等措施。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通过协调区域经济发展来影响经济，包括支持落后地区发展、促进城市群发展等措施。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区域政策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54" r="29154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描述货币市场和商品市场的模型，用于分析货币政策和财政政策对经济的影响。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IS-LM模型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描述总需求和总供给的模型，用于分析经济波动和通货膨胀的原因。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AD-AS模型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描述经济增长的模型，用于分析经济增长的源泉和影响因素。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经济增长模型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描述一个国家或地区与世界其他国家或地区经济交往的模型，用于分析汇率、贸易政策等对经济的影响。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开放经济模型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案例选择和分析方法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案例应选择近期发生的经济事件或趋势，以便更好地反映当前宏观经济环境的变化。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选择的案例应具有行业或地区的代表性，能够反映宏观经济的一般特征和趋势。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数据可得性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案例应具备充足、可靠的数据来源，以便进行深入分析和比较。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https://d.book118.com/585003011023011111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2024-09-16T18:37:12.527</cp:lastPrinted>
  <dcterms:created xsi:type="dcterms:W3CDTF">2024-09-16T10:37:12Z</dcterms:created>
  <dcterms:modified xsi:type="dcterms:W3CDTF">2024-09-16T10:37:14Z</dcterms:modified>
</cp:coreProperties>
</file>