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1C28-4306-41AD-82A5-272886E4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9FA06-1454-40B0-8939-51EEBEF3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F34EE-1FD1-44D6-84C5-F50613DF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B5BA2-C74A-455B-81D9-6FD27C9FE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739DF-8F4C-4A2F-867F-8DADC8D7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D4A4B-4D86-470F-BA07-ECCBA2375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F2291-19B5-466B-842B-75D0D2E32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EAFF1-2448-4281-9741-F13B7E56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AA36B-BEF8-419E-8654-F685CCDD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ED9D0-19B0-41AF-A214-7C880D2D3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6D182-8EA5-4AA1-A59D-66A9381A1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032023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端午日活动策划方案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活动内容及安排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预算与资金来源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安全保障措施及应急预案制定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端午日是中国传统节日之一，具有悠久的历史和文化内涵。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传统节日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端午日与屈原有关，是纪念屈原的节日，体现了爱国主义精神。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纪念屈原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端午日的龙舟竞渡活动具有浓郁的民俗特色，寓意团结、勇气和进取。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龙舟竞渡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端午日吃粽子的习俗，寓意平安、吉祥如意。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吃粽子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端午日文化意义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681" r="226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推广旅游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借助端午日活动，推广当地旅游资源，吸引游客，促进经济发展。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通过活动，传承和弘扬中华民族传统文化，增强民族认同感和凝聚力。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营造欢乐、祥和的节日氛围，增进社区居民之间的交流和互动。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作为活动主体，社区居民是活动的主要参与者和受益者。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社区居民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青少年儿童是传统文化传承的重要力量，通过活动让他们更好地了解和认同传统文化。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青少年儿童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作为活动的观众和参与者，游客的参与有助于推广当地旅游资源和文化。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参与人群分析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97" r="213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端午文化元素提取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作为端午节最富盛名的活动之一，龙舟竞渡体现了团结协作、勇往直前的精神。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粽子是端午节的传统食品，各地有不同的口味和做法，体现了民族文化的多样性。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端午节时，人们会饮雄黄酒、佩戴香囊，寓意驱邪避疫、祈福纳祥。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悬挂菖蒲、艾叶是端午节的传统习俗，寓意驱邪避凶、祈福纳祥。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龙舟竞渡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粽子制作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雄黄酒、香囊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菖蒲、艾叶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粽子DIY大赛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组织市民现场制作粽子，评选出最具创意和口感的粽子，弘扬民族美食文化。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端午游园会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设置端午文化元素的主题游园会，包括游戏、表演、手工艺品展示等，丰富市民的文化生活。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端午文化讲座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邀请专家讲解端午节的历史渊源、文化内涵和习俗传承，提升市民对传统文化的认知。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龙舟体验赛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邀请市民参与龙舟体验赛，感受传统文化的魅力，增强团队协作能力。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创意策划思路展示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“粽情端午，龙舟竞渡”活动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突出粽子制作和龙舟竞渡两个核心元素，营造浓厚的节日氛围。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“端午嘉年华，文化传承行”活动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强调端午文化的传承与创新，打造一场文化盛宴。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“浓情端午，共享欢乐”活动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注重市民的参与和互动，营造欢乐祥和的节日氛围。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主题活动名称确定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活动内容及安排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制定详细的比赛规则，包括参赛条件、比赛流程、评分标准等。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比赛规则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准备充足的糯米、粽叶、红枣、豆沙等食材，确保比赛顺利进行。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食材准备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邀请专业评委进行评分，确保比赛公平、公正。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评委组建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设置观众投票环节，让观众积极参与，提高活动互动性。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观众参与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端午包粽子比赛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提前联系龙舟队伍，确保活动当天有足够的龙舟参加比赛。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龙舟准备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赛道设置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观众安排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救援保障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规划合理的赛道，确保比赛安全、有序进行。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设置观众席，方便观众观看比赛，同时为观众准备必要的防晒、防雨设施。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配备专业救援队伍和救生设备，确保比赛过程中的安全。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龙舟比赛观赏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策划多种传统文化表演项目，如舞龙舞狮、京剧、杂技等。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表演项目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提前招募专业演员和志愿者，进行节目排练和预演。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演员招募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搭建合适的舞台，配备必要的音响、灯光设备，确保表演效果。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舞台搭建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设置互动环节，让观众参与表演，增强活动趣味性。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观众互动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传统文化表演展示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游园项目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招募志愿者协助组织亲子游园活动，确保活动顺利进行。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志愿者招募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礼品准备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为参与活动的家庭准备小礼品，增强活动吸引力。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设置多个亲子游园项目，如手工制作、绘画、游园寻宝等。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加强游园区域的安全管理，确保家长和孩子的安全。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亲子游园活动安排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https://d.book118.com/585003202312011034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2024-08-30T13:58:00.867</cp:lastPrinted>
  <dcterms:created xsi:type="dcterms:W3CDTF">2024-08-30T05:58:00Z</dcterms:created>
  <dcterms:modified xsi:type="dcterms:W3CDTF">2024-08-30T05:58:03Z</dcterms:modified>
</cp:coreProperties>
</file>