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A3B2-7CC6-4216-BC5E-63766EC9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2569-6E78-4C83-80AA-FF624693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4CD9A-3018-4272-85F0-46C299EF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F6E09-5BF7-4595-B204-0A05B44B6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CD4E3-AA31-477C-885F-99B8A923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2CEC2-4556-495D-951B-B96DA032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D7CF5-73E6-418C-8897-C54D1D10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20630-54B9-45C9-BD21-DCA6F716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D027-1856-4A0B-8A38-B254FFF80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5C5A6-BF3E-42E7-804A-EB1316D60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73BBD-FD38-4595-85C5-DEF2214D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0331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红丝带预防艾滋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红丝带的起源和意义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艾滋病的现状和影响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红丝带预防艾滋的行动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个人和社会如何参与红丝带行动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红丝带行动的未来展望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红丝带的起源和意义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35796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6" name="TextBox 6"/>
          <p:cNvSpPr txBox="1"/>
          <p:nvPr/>
        </p:nvSpPr>
        <p:spPr>
          <a:xfrm>
            <a:off x="894460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1991年，美国纽约的艺术家Frank北上和滚石乐队的成员贾格尔在参加一个公益活动时，为了表达对艾滋病患者的关心和支持，他们用红丝带在旧金山的金门大桥上打出横幅，上面写着“We are the 30 million club（我们是3000万俱乐部）”，这是红丝带第一次出现在公众视野中。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4803382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662047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1992年，美国纽约的男同性恋杂志《男同健康》在创刊号上正式将红丝带作为标志，倡导男同性恋者和社会大众更加关注艾滋病问题，并呼吁大家积极参与到预防艾滋病的工作中来。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8570969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8429633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1995年，美国纽约的男同性恋杂志《男同健康》在创刊5周年之际，将红丝带标志赠送给美国总统克林顿，以表彰他在艾滋病防治工作上的贡献。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红丝带的起源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红丝带的象征意义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红丝带代表着对艾滋病患者的关心和支持，它提醒人们要关注艾滋病问题，关爱艾滋病患者，并呼吁大家积极参与到预防艾滋病的工作中来。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红丝带也代表着对男同性恋者的关注和支持，它提醒人们要关注男同性恋者的健康问题，并呼吁大家积极参与到男同性恋者健康工作中来。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47" r="224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红丝带在全球的影响力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红丝带标志也被用于各种公益活动和宣传中，如世界艾滋病日、防艾宣传周等，成为全球范围内预防艾滋病的重要象征之一。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红丝带已经成为全球范围内预防艾滋病的标志之一，它不仅在男同性恋者中广泛流行，也在社会大众中得到广泛的认可和支持。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艾滋病的现状和影响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23" r="1152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962" r="1096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15" b="1811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全球艾滋病感染人数持续上升，尤其在部分非洲国家，感染率居高不下。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青少年和青年人成为新感染艾滋病病毒的主要人群，防治工作面临严峻挑战。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艾滋病病毒的传播途径依然存在，性传播成为最主要途径，血液传播风险也在增加。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全球艾滋病感染情况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家庭成员特别是亲密接触者也面临感染风险，家庭关系可能因此受到严重影响。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感染艾滋病病毒的个人在就业、教育和社会融入方面受到歧视和排斥。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487" b="648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99" r="70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感染艾滋病病毒的个人面临巨大的身心压力，需要长期治疗和管理。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艾滋病对个人和家庭的影响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艾滋病对社会造成巨大的经济负担，包括治疗费用、丧失劳动力和生产力等方面。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艾滋病对经济发展产生负面影响，阻碍国家实现可持续发展目标。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艾滋病对公共卫生系统造成巨大压力，对医疗资源和服务造成严重挑战。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艾滋病对社会和经济的影响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红丝带预防艾滋的行动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https://d.book118.com/585003310220011042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2024-09-03T22:07:44.992</cp:lastPrinted>
  <dcterms:created xsi:type="dcterms:W3CDTF">2024-09-03T14:07:45Z</dcterms:created>
  <dcterms:modified xsi:type="dcterms:W3CDTF">2024-09-03T14:07:46Z</dcterms:modified>
</cp:coreProperties>
</file>