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E71226-B664-4A42-B143-CB64C381E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6BF814-75D0-439D-8BC2-04CA02BB4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58BB02-A956-4408-BC8B-2C5252BB0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7E78DE-9ADE-42C8-8BB8-0C8A2F305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F23DA1-A9FA-4AD7-93B3-BC62FBE52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C8969E-0957-443F-8388-621CB6B26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A15489-B724-4199-8909-E572E629D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ED8A3E-7967-4055-ACA3-2ACA85EE4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95754D-94FC-4C93-9ABD-43DEAD204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F4DBA6-AA3B-47D0-9680-8FFB867F2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309100-A8A4-4C4E-ACC4-482EC68E5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5011012310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VSD护理护理查房PPT课件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VSD护理概述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VSD护理操作流程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VSD护理的并发症及处理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VSD护理的案例分享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VSD护理的未来展望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VSD护理概述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VSD（Vacuum-Assisted Closure）是一种利用负压吸引技术促进伤口愈合的方法。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VSD是一种创面负压治疗技术，通过在伤口表面覆盖一层具有吸附性的敷料，利用负压吸引装置将伤口内的渗出液和坏死组织吸出，同时促进血液循环和组织生长，加速伤口愈合。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VSD定义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VSD护理对于伤口愈合和患者康复具有重要意义。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VSD护理能够有效地控制伤口感染、减少并发症、促进血液循环和组织再生，从而加速伤口愈合，减轻患者痛苦，缩短康复时间。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VSD护理的重要性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VSD护理经历了多年的发展历程，技术不断完善。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SD护理最早起源于20世纪90年代，经过多年的研究和改进，技术逐渐成熟并广泛应用于临床。目前，VSD护理已经成为了处理各种急慢性伤口的重要手段之一，尤其在复杂性和难愈性伤口的治疗中发挥了重要作用。随着科技的进步和医学的发展，VSD护理将继续不断创新和完善，为患者带来更好的治疗效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VSD护理的历史与发展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VSD护理操作流程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86" r="1878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32" r="1873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VSD敷料的更换流程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无菌手套、无菌敷料、生理盐水、胶布等。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使用生理盐水清洗伤口及周围皮肤，去除坏死组织。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将新的VSD敷料覆盖在伤口上，用胶布固定。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更换敷料时应避免触碰管路接头，以免引起感染。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准备用物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清洁伤口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更换敷料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打开电源开关，检查机器是否正常工作。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VSD机器的操作流程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开机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将VSD管路与负压吸引器连接，确保密封良好。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连接管路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根据需要调整负压值，一般维持在-125mmHg至-450mmHg之间。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设置负压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定时监测负压值、引流液量及性状，做好记录。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监测与记录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治疗结束后，关闭电源开关。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关机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操作过程中应保持管路通畅，避免折叠、压迫管路。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保持负压稳定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观察引流液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注意保暖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VSD护理的注意事项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1494" r="1149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6752" b="1675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9412" r="19412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负压值不宜过高或过低，以免影响引流效果或造成损伤。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注意观察引流液的颜色、性状及量，如有异常及时处理。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保持伤口周围皮肤清洁干燥，定期更换敷料，预防感染。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在使用VSD治疗期间，应注意给患者保暖，避免着凉。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VSD护理的并发症及处理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https://d.book118.com/585011012310011033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2024-08-28T23:52:22.576</cp:lastPrinted>
  <dcterms:created xsi:type="dcterms:W3CDTF">2024-08-28T15:52:22Z</dcterms:created>
  <dcterms:modified xsi:type="dcterms:W3CDTF">2024-08-28T15:52:24Z</dcterms:modified>
</cp:coreProperties>
</file>