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B793F-202A-4FDA-802E-E7E50E8AE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AA20-AE74-4004-8C5C-E796332C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BC7B4-9D70-4877-99AC-0BE37FC6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94275-5D3A-4F05-8920-95F084E16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7DEC2-33E6-47A7-ACB0-AABEC8386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546823-8F34-4E3D-8FE5-2F52A7E4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B248B-E30C-4EE7-A9D2-D6DE596E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49F3A-A366-4EF4-8482-B88CC345D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59946-9571-4318-8899-B920E820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56613-36F1-45D2-B7F3-A33DDAF9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B235E-1385-4754-848A-DB8EEB6D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11241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孕妇分娩期护理查房PPT课件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孕妇分娩期的基本知识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分娩中的护理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分娩后的恢复与照顾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分娩期的营养与健康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孕妇分娩期的基本知识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分娩过程包括三个阶段，第一阶段是宫颈扩张期，第二阶段是胎儿娩出期，第三阶段是胎盘娩出期。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产程进展是指从开始出现宫缩到胎儿胎盘娩出的全过程，分为第一产程、第二产程和第三产程。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50" b="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分娩方式包括自然分娩和剖宫产，自然分娩是最理想的分娩方式，剖宫产是在必要情况下采取的手术分娩方式。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分娩过程简介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分娩时，子宫会规律性收缩，使宫颈扩张和胎儿下降。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宫颈扩张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随着子宫收缩的加强，宫颈会逐渐扩张，以便胎儿通过。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随着子宫收缩和宫颈扩张的进行，胎儿会逐渐下降至产道。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分娩期的生理变化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872" b="248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分娩期的心理变化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焦虑和恐惧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分娩时，由于疼痛和不确定性，孕妇可能会出现焦虑和恐惧的情绪。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抑郁和情绪低落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分娩后，由于荷尔蒙和情绪的变化以及新生儿带来的新挑战和压力，孕妇可能会出现抑郁和情绪低落的情况。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分娩后，由于新生儿的需求和荷尔蒙的变化，孕妇可能会出现睡眠障碍。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准备产妇和婴儿所需的住院用品，如换洗衣物、洗漱用品、拖鞋、哺乳内衣等。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住院用品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为新生儿准备尿布、纸尿片、湿巾、奶粉、奶瓶等必需品。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如产妇卫生巾、产褥垫等，以应对分娩过程中的各种需求。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分娩用品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信心建立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向产妇传递分娩的积极信息，帮助她建立自然分娩的信心。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帮助产妇保持轻松、愉悦的情绪，缓解分娩前的紧张和焦虑。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鼓励家属参与分娩前的准备工作，为产妇提供情感支持。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4648" b="1464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向产妇普及分娩过程、产程变化、分娩姿势等方面的知识，帮助她了解分娩过程。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指导产妇如何进行母乳喂养，包括正确的哺乳姿势和技巧。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教授产妇如何正确护理新生儿，如换尿布、洗澡、脐带护理等。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知识储备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分娩中的护理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第二产程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从宫口开全到胎儿娩出，约1-2小时。此阶段应指导产妇正确使用腹压，协助胎儿顺利娩出，同时做好新生儿复苏准备。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第三产程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从胎儿娩出到胎盘娩出，约30分钟。此阶段应观察胎盘是否完整娩出，并做好产后出血的预防和监测。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第一产程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从规律宫缩开始到宫口开全，约10-12小时。此阶段应密切监测宫缩、胎心、胎位，鼓励产妇放松心情，保持体力。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519" r="651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产程的划分与护理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https://d.book118.com/585011241021011034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2024-08-29T11:10:21.610</cp:lastPrinted>
  <dcterms:created xsi:type="dcterms:W3CDTF">2024-08-29T03:10:21Z</dcterms:created>
  <dcterms:modified xsi:type="dcterms:W3CDTF">2024-08-29T03:10:23Z</dcterms:modified>
</cp:coreProperties>
</file>