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C25DD-C5B9-429E-BAE2-12BF9DC2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B84A5-CCE1-4BD6-9E37-CA5858E8F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60A83-ECE3-4022-92DC-D7C4F48D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DD4CC-6C62-40E0-AD0C-9EF070889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69127-1E01-4229-8AED-3C007A70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D1C83-91B6-4342-9D35-F17EB973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697FE-EE4A-4705-83C8-6398A9E7E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258E2-15E7-4C71-954C-868F2572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A16B8-185A-408C-9A9A-5E36928D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2568-A037-4325-A2DB-6EF772F2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13B3E-49B6-4CB2-99A0-4DBF13211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12243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艾滋病治疗现状与进展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艾滋病护理与关怀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40" r="147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18" r="24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艾滋病是一种由人类免疫缺陷病毒（HIV）引起的传染病，主要攻击人体免疫系统，导致免疫功能严重受损，易感染各种疾病。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传染性强、潜伏期长、病情严重、治疗困难。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血液传播、性传播、母婴传播。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避免与感染者发生性关系、不共用针头和注射器、避免接触感染者的血液和体液、接受HIV检测并采取相应措施。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发热、头痛、乏力、食欲减退、体重下降、淋巴结肿大等。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血液检测HIV抗体阳性、CD4+T细胞计数下降等。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艾滋病治疗现状与进展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高效抗逆转录病毒治疗（HAART）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通过联合使用三种或更多种抗病毒药物，最大限度地抑制病毒复制，降低病毒载量，提高免疫功能，减少机会性感染和肿瘤的发生。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随着抗病毒药物的广泛使用，病毒对药物的耐药性逐渐增加，需要不断监测和调整治疗方案。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抗病毒药物可能引起各种不良反应，如恶心、呕吐、肝肾损伤等，需要密切监测并及时处理。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通过调节机体免疫功能，增强免疫细胞对病毒的杀伤力，减少机会性感染和肿瘤的发生。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研究开发针对艾滋病的疫苗是全球关注的重点，目前已有一些候选疫苗进入临床试验阶段。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利用干细胞或免疫细胞治疗艾滋病，通过替换或增强机体的免疫系统来对抗病毒。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中医理论认为艾滋病属于“疫病”范畴，通过中药调理身体，增强机体免疫力，缓解症状。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50" r="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提供合理的营养支持，改善机体营养状况，增强免疫功能。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为患者提供心理支持，减轻心理压力，提高生活质量。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不断有新的抗病毒药物和免疫调节剂进入临床试验阶段，为艾滋病治疗提供更多选择。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将不同治疗方法的优势结合起来，采用联合疗法以提高治疗效果。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尽管目前还没有完全治愈艾滋病的方法，但一些研究正在探索如何实现艾滋病的治愈。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治愈策略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最新研究进展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https://d.book118.com/585012243210011041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2024-09-02T05:24:48.457</cp:lastPrinted>
  <dcterms:created xsi:type="dcterms:W3CDTF">2024-09-01T21:24:48Z</dcterms:created>
  <dcterms:modified xsi:type="dcterms:W3CDTF">2024-09-01T21:24:50Z</dcterms:modified>
</cp:coreProperties>
</file>