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05957-8F46-4967-9DC5-DC8B704BC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99725-25E7-445B-87D3-802015F20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D0A1A-EA29-45B6-AF64-44C8402C0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18B24-DE4C-4E31-9E43-6161B49F3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6E152-EEB2-4FAD-B871-32234485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ED57A-79D9-48BA-8387-FAE05C4D5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16961E-9EF0-4E22-ADB6-9CB152A1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3F773-45CF-4E11-A94B-44A6000E6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4B7A7-9097-4143-892D-BC1E2F18A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88541-C923-4123-8DCB-7A4A54942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CAC25-6F9C-498F-B50B-57D4EBFB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12302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护理查对核查制度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护理查对核查制度概述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护理查对核查制度流程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护理查对核查制度执行情况分析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护理查对核查制度案例分析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通过查对核查制度，可以减少医疗差错和事故的发生，提高患者的安全性和满意度。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严格的查对核查制度能够提高护理人员的责任心和工作质量，从而提高整体护理水平。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通过减少医疗纠纷和事故，查对核查制度也有助于保障医护人员的合法权益。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49" r="2544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保障医护人员权益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369" b="183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通过核对患者身份、医嘱、药品等信息，可以避免因信息错误导致的医疗差错。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规范化的查对核查流程能够提高护理人员的工作效率，减少不必要的时间浪费。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严谨的查对核查制度能够增强患者对医护人员的信任感，提高患者的满意度。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减少医疗差错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提升患者信任度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核查制度的重要性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护理查对核查制度概述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护理查对核查制度是指在护理工作中，通过核对患者身份、医嘱、执行单等手段，确保护理操作准确无误的一种制度。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严谨性、准确性、及时性、完整性。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核对患者身份信息，确保患者身份与医嘱、执行单等相一致。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核对医嘱内容、剂量、给药途径、执行时间等信息，确保医嘱准确无误。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核对执行单上的操作内容、操作时间、操作人员等信息，确保操作规范。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核对药品名称、剂量、有效期等信息，确保药品质量安全。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患者身份核查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医嘱核查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执行单核查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药品核查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核查制度的核查内容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护理查对核查制度流程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患者身份核查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患者身份核查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在执行任何护理操作前，必须核对患者身份，确保所服务的对象是正确的。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核对患者的姓名、年龄、性别、床号、住院号等基本信息，确保与实际相符。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采用两种及以上的核对方式，如询问患者姓名并与病历资料核对，避免因声音相似或口音问题导致的误差。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在执行医嘱前，必须核对医嘱内容，确保医嘱的正确性和可行性。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医嘱核查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核对医嘱的日期、医师签名、药品种类、剂量、给药途径和时间等信息，确保医嘱内容准确无误。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在医嘱执行前，由执行护士再次核对医嘱，并在医嘱执行单上签名确认。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医嘱执行确认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医嘱核查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在药品使用前，必须核对药品的名称、剂量、质量、有效期等信息，确保药品安全有效。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药品核查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特殊药品核查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核对药品的名称、规格、剂量、生产批号、有效期等信息，确保药品质量可靠。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对麻醉药品、精神药品等特殊管理药品，需按照相关规定进行更加严格的核查和管理。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药品核查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在使用医疗设备前，必须核对设备名称、型号、功能状态等信息，确保设备安全有效。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医疗设备核查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核对医疗设备的名称、型号、规格、生产厂家、使用状态等信息，确保设备符合使用要求。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核对设备信息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对医疗设备进行定期检查和维护，确保设备始终处于良好状态。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设备定期检查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医疗设备核查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核对操作内容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核对护理操作的名称、目的、操作步骤、注意事项等信息，确保操作过程符合规范要求。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护理操作核查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在进行护理操作前，必须核对操作目的、操作步骤、注意事项等信息，确保操作正确安全。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操作后核查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在护理操作完成后，必须进行核查，确认操作效果和患者反应，及时发现并处理问题。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护理操作核查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https://d.book118.com/585012302013011122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2024-09-25T10:32:48.189</cp:lastPrinted>
  <dcterms:created xsi:type="dcterms:W3CDTF">2024-09-25T02:32:48Z</dcterms:created>
  <dcterms:modified xsi:type="dcterms:W3CDTF">2024-09-25T02:32:50Z</dcterms:modified>
</cp:coreProperties>
</file>