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6FC27-02BD-4185-B74C-072003BA1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A0CB5-20AA-4AE5-91B3-80DDE744A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6B6B9-3173-49DB-BB2F-00AF61E8D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90F41-1C91-4A8B-8A3C-DD45D8AE8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FA8BD-AE6C-434C-BA93-A01A0513E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A8935B-D14A-4E7A-9EA9-D3F145227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C98C5B-74E3-4EFF-84AD-93CAD02EB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92499-148C-4BC3-94AD-0C7D1197B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2B749-3091-4078-A59D-31F456BFF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663DB-660E-4400-A2A3-29AA81D0B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B99D7-974E-46A4-A459-92D84F181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131131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民政换届工作调查报告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换届工作基本情况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换届工作参与人员情况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换届工作改进建议与措施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民政换届工作是社会发展的重要组成部分，对于促进社会稳定、推动民主政治建设具有重要意义。近年来，随着社会经济的发展和民主政治的推进，民政换届工作面临着新的挑战和机遇。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本次调查旨在了解民政换届工作的现状、存在的问题及原因，为政府制定相关政策和措施提供参考，促进民政换届工作的顺利开展。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本次调查涵盖了全国范围内的各级民政部门，包括省、市、县、乡四级。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文献资料等多种方法进行调查。其中，问卷调查主要针对各级民政部门的工作人员，了解他们对民政换届工作的看法和意见；访谈主要针对民政部门的领导和专家，深入了解民政换届工作的实际情况和存在的问题；文献资料主要包括相关政策文件、学术论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调查范围与方法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换届工作基本情况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换届工作总体情况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换届工作的重要性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换届工作是民政部门的一项重要工作，对于加强干部队伍建设、推动民政事业发展具有重要意义。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换届工作的历史背景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近年来，民政部门高度重视换届工作，通过制定相关政策和规定，加强了对换届工作的指导和监督。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换届工作的总体进展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在各级民政部门的共同努力下，换届工作取得了显著成效，为民政事业的发展提供了有力保障。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换届工作的规定和要求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各级民政部门要按照相关政策和规定，认真组织开展换届工作，确保换届工作的顺利进行。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换届工作的具体操作流程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包括制定方案、组织推荐、考察考核、公示任命等环节的具体操作流程和要求。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换届工作的基本流程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包括制定方案、组织推荐、考察考核、公示任命等环节。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换届工作流程与规定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t="9833" b="9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解决问题的对策和建议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包括加强思想教育、规范工作程序、加强考察考核等对策和建议。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换届工作中存在的问题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包括思想认识不到位、工作程序不规范、考察考核不深入等问题。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存在问题的原因分析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包括思想认识不到位的原因、工作程序不规范的原因、考察考核不深入的原因等。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换届工作存在的问题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换届工作参与人员情况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参与人员构成与特点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民政换届工作参与人员主要包括各级民政部门领导、工作人员以及相关领域的专家学者。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参与人员具有较高的政治素质和业务能力，对民政工作有深入的了解和认识。同时，他们也具备丰富的实践经验和专业知识，能够为换届工作提供有力的支持和保障。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https://d.book118.com/585013113130011124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2024-09-28T15:50:39.964</cp:lastPrinted>
  <dcterms:created xsi:type="dcterms:W3CDTF">2024-09-28T07:50:39Z</dcterms:created>
  <dcterms:modified xsi:type="dcterms:W3CDTF">2024-09-28T07:50:42Z</dcterms:modified>
</cp:coreProperties>
</file>