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BFC2F-1104-4C95-951D-B6D9B7253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D5019-95B6-4DA6-9E7D-06E258585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B8C0C-057A-45FA-83D8-D39B5CFB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350D0-595E-4931-A692-1722A144D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CFCA0-6F88-4682-8936-DCB32F54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910E3-CEE7-4790-83CC-7D83CC0B2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F39FE-2DC9-46C2-8C11-8F9BB4FB3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B4278-F0ED-41F6-974F-454E5D9E1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F7801-7428-4679-A40E-96EE53FE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E8A8B-AA84-4AEE-BB7F-9BDCBC148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439FE-F475-4F0E-850F-3FAFCDFF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1322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腈纶行业市场分析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腈纶是一种人造纤维，主要由丙烯腈聚合而成，具有柔软、保暖、抗静电等特性，广泛用于纺织品、汽车内饰、家居用品等领域。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根据生产工艺和性能特点，腈纶可分为干法纺丝腈纶和湿法纺丝腈纶两种。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近年来，随着消费水平的提高和纺织工业的发展，腈纶市场规模不断扩大。根据市场调研机构的数据，全球腈纶市场规模从2016年的约XX亿美元增长到了2020年的约XX亿美元。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受环保政策、技术创新和消费升级等因素的影响，腈纶市场仍保持着稳定的增长趋势。未来几年，随着全球经济的复苏和新兴市场的崛起，腈纶市场规模有望继续扩大。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该企业在腈纶领域拥有较强的研发能力和生产技术，产品品质较高，市场份额较大。近年来，该企业不断加大研发投入，推出了一系列新型腈纶产品，进一步提高了市场竞争力。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该企业以生产高品质湿法纺丝腈纶为主，拥有先进的生产设备和工艺技术。在企业B的持续投入下，其湿法纺丝腈纶产品的质量和产量均得到了大幅提升，成为了市场上的一大竞争力。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该企业在腈纶领域拥有多年的生产经验和技术积累，具有较强的市场竞争力。近年来，该企业注重技术创新和产品升级，进一步提高了产品质量和附加值，赢得了更多的市场份额。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行业链分析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丙烯腈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是腈纶的主要原材料，全球范围内，丙烯腈的供应相对充足，价格稳定，为腈纶行业的发展提供了良好的上游保障。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其他原材料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包括辅助材料如催化剂、助剂等，这些原材料的供应也相对稳定，能够满足腈纶行业的生产需求。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上游原材料供应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随着技术的不断进步，腈纶的生产效率和质量都在不断提高，新的生产工艺和设备也不断涌现，为腈纶行业的快速发展提供了中游保障。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全球范围内，亚洲地区的腈纶产能占据主导地位，尤其是中国和印度，这两个国家的腈纶产能合计占据全球总产能的近70%。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中游生产与制造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腈纶因其优良的性能，如保暖、抗皱、抗菌等，被广泛应用于纺织品制造中，包括服装、家纺等。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非纺织品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除了纺织品领域，腈纶还被广泛应用于非纺织品领域，如建筑材料、汽车内饰、航空航天等。这些领域的快速发展为腈纶行业提供了广阔的市场空间。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纺织品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下游应用领域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近年来，随着纺织品、服装等下游行业的发展，腈纶的消费量逐渐增加。根据市场调研数据显示，2020年全球腈纶市场规模约为XX亿美元，同比增长X%。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腈纶主要用于纺织品、服装、家居用品等领域。其中，纺织品和服装行业是腈纶的主要消费领域，合计占比约为XX%。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消费量及结构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随着全球经济的发展和人们生活水平的提高，腈纶的需求量仍将保持增长态势。预计到2025年，全球腈纶市场规模将达到XX亿美元左右。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腈纶需求受到多种因素的影响，包括经济发展、人口增长、消费观念转变等。其中，经济发展是影响腈纶需求的主要因素之一，当经济发展速度加快时，人们对纺织品、服装等消费品的需求也会相应增加，从而带动腈纶需求的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29" name="Freeform 29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4628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935034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出口情况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04945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我国腈纶行业出口量呈现逐年增长的趋势。2020年，我国腈纶出口量为XX万吨，同比增长X%。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13867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702621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进口情况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72531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我国腈纶行业进口量呈现逐年下降的趋势。2020年，我国腈纶进口量为XX万吨，同比下降X%。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5814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470207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进出口价格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40117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近年来，我国腈纶进出口价格呈现波动上涨的趋势。2020年，我国腈纶进口单价为XX美元/吨，同比增长X%；出口单价为XX美元/吨，同比增长X%。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进出口情况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https://d.book118.com/585021322020011110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2024-09-15T05:00:13.174</cp:lastPrinted>
  <dcterms:created xsi:type="dcterms:W3CDTF">2024-09-14T21:00:13Z</dcterms:created>
  <dcterms:modified xsi:type="dcterms:W3CDTF">2024-09-14T21:00:15Z</dcterms:modified>
</cp:coreProperties>
</file>