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2DDA3-7047-4DCE-AF50-E24E99777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B8370-07D6-47DF-977F-DEAAA02D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9D5D3-4A65-4D78-9ED7-D73DC49AD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595E6-BFF1-4706-A893-6A57C818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BC283-DD0A-4DEF-9F0D-005F9DEF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EB5855-2BEC-479B-B655-AFD69CE99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6117F-6F68-4789-B264-6AD227536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00082-CA6C-487C-ADCD-11DF528B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FF011-7259-4E99-8713-25C9C360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379DE-0F32-42DA-BEE1-1158B412C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71FED-4FD4-4603-B8B8-4180FA0F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22032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心律失常护理教学查房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心律失常患者的健康教育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心律失常是指心脏的电信号发生异常，导致心脏的节律和速率出现异常。根据发生的部位，心律失常可以分为室上性和室性心律失常。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心律失常是指心脏的电信号传导异常，导致心脏的节律和速率发生改变。室上性心律失常包括窦性心动过速、房性早搏、房颤等，而室性心律失常则包括室性早搏、室性心动过速和室颤等。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心律失常的病因多样，包括心脏疾病、内分泌失调、电解质紊乱等。其病理生理机制主要与心肌细胞的电生理特性改变有关。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的病因多种多样，常见的原因包括冠心病、心肌病、心肌炎等心脏疾病，以及甲状腺功能亢进、肾上腺皮质功能亢进等内分泌失调疾病。此外，电解质紊乱如低钾血症、高钾血症等也会导致心律失常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7402" r="374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心律失常的症状和体征因个体差异而异，常见的症状包括心悸、胸闷、气短等，体征包括心率不齐、心音强弱不等等。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的症状多种多样，常见的症状包括心悸、胸闷、气短、乏力等。有些患者还可能出现头晕、黑矇甚至晕厥等症状。体征方面，医生可以通过听诊发现心率不齐、心音强弱不等，有些患者还可能出现脉搏短绌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21" r="291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全面了解患者心律失常的情况，为制定护理计划提供依据。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评估患者的心率、心律、心音、心脏杂音、心电图等指标，以及患者的症状、体征、病史、家族史等信息。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4" b="30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采用听诊、触诊、心电图监测等方法进行评估。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注意观察患者的面色、呼吸、血压等变化，询问患者是否有胸闷、心悸、乏力等症状，了解患者的日常生活习惯和心理状况。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在评估过程中，要尊重患者的隐私，避免泄露患者个人信息。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对患者的评估结果要及时记录，以便于后续的护理计划制定和实施。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对患者的心律失常情况要进行动态评估，以便及时发现病情变化。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https://d.book118.com/585022032033011044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2024-09-06T08:22:16.581</cp:lastPrinted>
  <dcterms:created xsi:type="dcterms:W3CDTF">2024-09-06T00:22:16Z</dcterms:created>
  <dcterms:modified xsi:type="dcterms:W3CDTF">2024-09-06T00:22:18Z</dcterms:modified>
</cp:coreProperties>
</file>