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13FAD-5B13-45F1-9104-3B7FFDE78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F4C09-D18B-4E5D-B117-4D55F1DF0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400703-EF23-485D-B4CE-9D7C0293D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E16905-FD74-4429-A082-34D7CED12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515C1E-DC5A-466F-B34A-0BEE83972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A9C1C5-CB82-4088-B30B-1BB215A74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3EAF5B-222D-4335-B703-0E47032FE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6BFD49-E13A-4E1C-B0FF-34FA63401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6D8D4E-3B5D-41BA-9FE5-21B329166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948C98-8693-4CBA-9A7B-2938B37B0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244F7F-5AD6-4AF3-8D1D-EBFC884AA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02223030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java开发SNMP协议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SNMP协议概述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Java与SNMP结合优势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Java开发SNMP环境搭建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Java实现SNMP基本功能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Java在SNMP高级应用中的实践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案例分析：基于Java的SNMP应用实例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SNMP协议概述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SNMP（Simple Network Management Protocol，简单网络管理协议）是一种用于网络设备管理的互联网标准协议。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SNMP允许网络管理员远程监控和管理网络设备，如路由器、交换机、服务器等。通过SNMP，管理员可以获取设备的状态信息、配置参数、性能数据等，并进行远程配置和控制。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SNMP定义及作用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257991" y="1574521"/>
            <a:ext cx="8591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257991" y="3286601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257991" y="5005674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第一阶段（SNMPv1）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SNMPv1是最初的版本，定义了基本的管理信息结构、管理信息库（MIB）和简单的消息格式。然而，SNMPv1在安全性和功能方面存在一些限制。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第二阶段（SNMPv2）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SNMPv2在SNMPv1的基础上进行了改进，增加了更多的数据类型、操作和管理信息库（MIB）的定义。同时，SNMPv2还引入了团体字符串（community string）作为身份验证机制，提高了安全性。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第三阶段（SNMPv3）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NMPv3是最新版本的SNMP协议，提供了更强的安全性和更多的功能。它采用了基于用户的安全模型（USM），支持消息加密和身份验证。此外，SNMPv3还引入了上下文引擎ID和上下文名称等概念，实现了更灵活的管理和控制。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SNMP发展历程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SNMP协议位于应用层，通过UDP协议进行通信。应用层负责处理SNMP消息的编码、解码和传输。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传输层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传输层使用UDP协议提供无连接的、不可靠的数据传输服务。SNMP消息通过UDP端口161进行发送和接收。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网络层负责将SNMP消息从源地址传输到目的地址。在IP网络中，网络层使用IP协议进行路由和传输。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数据链路层和物理层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数据链路层和物理层负责在物理介质上传输比特流。这些层与具体的网络设备和传输介质相关，不在SNMP协议栈的讨论范围内。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SNMP协议栈结构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Java与SNMP结合优势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跨平台兼容性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跨平台运行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Java编写的SNMP程序可以在任何支持Java的平台上运行，无需修改源代码，实现真正的“一次编写，到处运行”。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统一API接口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Java提供统一的API接口，使得开发者能够轻松实现跨平台功能，降低开发难度和成本。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高效网络通信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Java具备强大的网络编程能力，支持TCP/IP、UDP等多种协议，可以实现高效、稳定的网络通信，满足SNMP协议对网络通信的需求。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多线程支持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Java内置对多线程的支持，可以方便地实现并发处理和网络通信中的异步操作，提高程序运行效率。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强大网络编程能力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SNMP库支持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Java拥有丰富的第三方库资源，如SNMP4J等，提供了完整的SNMP协议支持，使得开发者能够轻松实现SNMP功能的开发。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其他库支持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除了SNMP库外，Java还拥有大量的其他库资源，如Apache Commons Net等，提供了丰富的网络编程功能和工具类，方便开发者进行网络编程开发。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50" r="25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丰富库资源支持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Java开发SNMP环境搭建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环境变量配置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设置JAVA_HOME环境变量，指向JDK的安装目录；将JDK的bin目录添加到PATH环境变量中。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验证安装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打开命令行窗口，输入`java -version`和`javac -version`，检查JDK是否正确安装。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JDK下载与安装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访问Oracle官网下载JDK安装包，根据安装指引完成JDK的安装。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JDK安装与配置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94842" y="1967629"/>
            <a:ext cx="2842964" cy="1134645"/>
          </a:xfrm>
          <a:custGeom>
            <a:rect l="l" t="t" r="r" b="b"/>
            <a:pathLst>
              <a:path w="7144" h="3558">
                <a:moveTo>
                  <a:pt x="5639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9" y="3557"/>
                </a:lnTo>
                <a:lnTo>
                  <a:pt x="7143" y="1792"/>
                </a:lnTo>
                <a:lnTo>
                  <a:pt x="5639" y="0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457274" y="1967629"/>
            <a:ext cx="2842964" cy="1134645"/>
          </a:xfrm>
          <a:custGeom>
            <a:rect l="l" t="t" r="r" b="b"/>
            <a:pathLst>
              <a:path w="7144" h="3558">
                <a:moveTo>
                  <a:pt x="5668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8" y="3557"/>
                </a:lnTo>
                <a:lnTo>
                  <a:pt x="7143" y="1792"/>
                </a:lnTo>
                <a:lnTo>
                  <a:pt x="5668" y="0"/>
                </a:lnTo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19706" y="1973979"/>
            <a:ext cx="2840846" cy="1134645"/>
          </a:xfrm>
          <a:custGeom>
            <a:rect l="l" t="t" r="r" b="b"/>
            <a:pathLst>
              <a:path w="7144" h="3558">
                <a:moveTo>
                  <a:pt x="5639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9" y="3557"/>
                </a:lnTo>
                <a:lnTo>
                  <a:pt x="7143" y="1792"/>
                </a:lnTo>
                <a:lnTo>
                  <a:pt x="5639" y="0"/>
                </a:lnTo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184257" y="1967629"/>
            <a:ext cx="2840846" cy="1134645"/>
          </a:xfrm>
          <a:custGeom>
            <a:rect l="l" t="t" r="r" b="b"/>
            <a:pathLst>
              <a:path w="7144" h="3558">
                <a:moveTo>
                  <a:pt x="5668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8" y="3557"/>
                </a:lnTo>
                <a:lnTo>
                  <a:pt x="7143" y="1792"/>
                </a:lnTo>
                <a:lnTo>
                  <a:pt x="5668" y="0"/>
                </a:lnTo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63357" y="2221654"/>
            <a:ext cx="611778" cy="541920"/>
          </a:xfrm>
          <a:custGeom>
            <a:rect l="l" t="t" r="r" b="b"/>
            <a:pathLst>
              <a:path w="461" h="409">
                <a:moveTo>
                  <a:pt x="451" y="213"/>
                </a:moveTo>
                <a:lnTo>
                  <a:pt x="451" y="213"/>
                </a:lnTo>
                <a:cubicBezTo>
                  <a:pt x="247" y="17"/>
                  <a:pt x="247" y="17"/>
                  <a:pt x="247" y="17"/>
                </a:cubicBezTo>
                <a:cubicBezTo>
                  <a:pt x="238" y="0"/>
                  <a:pt x="221" y="0"/>
                  <a:pt x="212" y="17"/>
                </a:cubicBezTo>
                <a:cubicBezTo>
                  <a:pt x="9" y="213"/>
                  <a:pt x="9" y="213"/>
                  <a:pt x="9" y="213"/>
                </a:cubicBezTo>
                <a:cubicBezTo>
                  <a:pt x="0" y="221"/>
                  <a:pt x="9" y="230"/>
                  <a:pt x="18" y="230"/>
                </a:cubicBezTo>
                <a:cubicBezTo>
                  <a:pt x="62" y="230"/>
                  <a:pt x="62" y="230"/>
                  <a:pt x="62" y="230"/>
                </a:cubicBezTo>
                <a:cubicBezTo>
                  <a:pt x="62" y="390"/>
                  <a:pt x="62" y="390"/>
                  <a:pt x="62" y="390"/>
                </a:cubicBezTo>
                <a:cubicBezTo>
                  <a:pt x="62" y="399"/>
                  <a:pt x="62" y="408"/>
                  <a:pt x="79" y="408"/>
                </a:cubicBezTo>
                <a:cubicBezTo>
                  <a:pt x="177" y="408"/>
                  <a:pt x="177" y="408"/>
                  <a:pt x="177" y="408"/>
                </a:cubicBezTo>
                <a:cubicBezTo>
                  <a:pt x="177" y="248"/>
                  <a:pt x="177" y="248"/>
                  <a:pt x="177" y="248"/>
                </a:cubicBezTo>
                <a:cubicBezTo>
                  <a:pt x="283" y="248"/>
                  <a:pt x="283" y="248"/>
                  <a:pt x="283" y="248"/>
                </a:cubicBezTo>
                <a:cubicBezTo>
                  <a:pt x="283" y="408"/>
                  <a:pt x="283" y="408"/>
                  <a:pt x="283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98" y="408"/>
                  <a:pt x="398" y="399"/>
                  <a:pt x="398" y="390"/>
                </a:cubicBezTo>
                <a:cubicBezTo>
                  <a:pt x="398" y="230"/>
                  <a:pt x="398" y="230"/>
                  <a:pt x="398" y="230"/>
                </a:cubicBezTo>
                <a:cubicBezTo>
                  <a:pt x="443" y="230"/>
                  <a:pt x="443" y="230"/>
                  <a:pt x="443" y="230"/>
                </a:cubicBezTo>
                <a:cubicBezTo>
                  <a:pt x="451" y="230"/>
                  <a:pt x="460" y="221"/>
                  <a:pt x="451" y="213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29517" y="2253406"/>
            <a:ext cx="514400" cy="556739"/>
          </a:xfrm>
          <a:custGeom>
            <a:rect l="l" t="t" r="r" b="b"/>
            <a:pathLst>
              <a:path w="426" h="462">
                <a:moveTo>
                  <a:pt x="327" y="186"/>
                </a:moveTo>
                <a:lnTo>
                  <a:pt x="327" y="186"/>
                </a:lnTo>
                <a:cubicBezTo>
                  <a:pt x="274" y="63"/>
                  <a:pt x="238" y="18"/>
                  <a:pt x="150" y="18"/>
                </a:cubicBezTo>
                <a:cubicBezTo>
                  <a:pt x="114" y="18"/>
                  <a:pt x="123" y="0"/>
                  <a:pt x="97" y="10"/>
                </a:cubicBezTo>
                <a:cubicBezTo>
                  <a:pt x="70" y="18"/>
                  <a:pt x="97" y="27"/>
                  <a:pt x="70" y="54"/>
                </a:cubicBezTo>
                <a:cubicBezTo>
                  <a:pt x="0" y="107"/>
                  <a:pt x="8" y="169"/>
                  <a:pt x="35" y="293"/>
                </a:cubicBezTo>
                <a:cubicBezTo>
                  <a:pt x="53" y="346"/>
                  <a:pt x="8" y="354"/>
                  <a:pt x="26" y="408"/>
                </a:cubicBezTo>
                <a:cubicBezTo>
                  <a:pt x="35" y="444"/>
                  <a:pt x="141" y="461"/>
                  <a:pt x="248" y="417"/>
                </a:cubicBezTo>
                <a:cubicBezTo>
                  <a:pt x="354" y="382"/>
                  <a:pt x="425" y="301"/>
                  <a:pt x="407" y="266"/>
                </a:cubicBezTo>
                <a:cubicBezTo>
                  <a:pt x="389" y="213"/>
                  <a:pt x="354" y="239"/>
                  <a:pt x="327" y="186"/>
                </a:cubicBezTo>
                <a:close/>
                <a:moveTo>
                  <a:pt x="238" y="391"/>
                </a:moveTo>
                <a:lnTo>
                  <a:pt x="238" y="391"/>
                </a:lnTo>
                <a:cubicBezTo>
                  <a:pt x="141" y="426"/>
                  <a:pt x="61" y="399"/>
                  <a:pt x="53" y="391"/>
                </a:cubicBezTo>
                <a:cubicBezTo>
                  <a:pt x="53" y="382"/>
                  <a:pt x="88" y="319"/>
                  <a:pt x="194" y="284"/>
                </a:cubicBezTo>
                <a:cubicBezTo>
                  <a:pt x="310" y="239"/>
                  <a:pt x="372" y="257"/>
                  <a:pt x="372" y="275"/>
                </a:cubicBezTo>
                <a:cubicBezTo>
                  <a:pt x="380" y="284"/>
                  <a:pt x="336" y="354"/>
                  <a:pt x="238" y="391"/>
                </a:cubicBezTo>
                <a:close/>
                <a:moveTo>
                  <a:pt x="203" y="301"/>
                </a:moveTo>
                <a:lnTo>
                  <a:pt x="203" y="301"/>
                </a:lnTo>
                <a:cubicBezTo>
                  <a:pt x="150" y="319"/>
                  <a:pt x="123" y="337"/>
                  <a:pt x="97" y="363"/>
                </a:cubicBezTo>
                <a:cubicBezTo>
                  <a:pt x="114" y="373"/>
                  <a:pt x="141" y="382"/>
                  <a:pt x="167" y="363"/>
                </a:cubicBezTo>
                <a:cubicBezTo>
                  <a:pt x="212" y="354"/>
                  <a:pt x="230" y="319"/>
                  <a:pt x="221" y="293"/>
                </a:cubicBezTo>
                <a:lnTo>
                  <a:pt x="221" y="293"/>
                </a:lnTo>
                <a:cubicBezTo>
                  <a:pt x="221" y="293"/>
                  <a:pt x="212" y="301"/>
                  <a:pt x="203" y="301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967053" y="2274575"/>
            <a:ext cx="535570" cy="535570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297732" y="2329614"/>
            <a:ext cx="544036" cy="419141"/>
          </a:xfrm>
          <a:custGeom>
            <a:rect l="l" t="t" r="r" b="b"/>
            <a:pathLst>
              <a:path w="497" h="382">
                <a:moveTo>
                  <a:pt x="80" y="248"/>
                </a:moveTo>
                <a:lnTo>
                  <a:pt x="80" y="248"/>
                </a:lnTo>
                <a:cubicBezTo>
                  <a:pt x="97" y="293"/>
                  <a:pt x="106" y="311"/>
                  <a:pt x="159" y="328"/>
                </a:cubicBezTo>
                <a:cubicBezTo>
                  <a:pt x="203" y="355"/>
                  <a:pt x="230" y="381"/>
                  <a:pt x="248" y="381"/>
                </a:cubicBezTo>
                <a:cubicBezTo>
                  <a:pt x="266" y="381"/>
                  <a:pt x="293" y="355"/>
                  <a:pt x="337" y="337"/>
                </a:cubicBezTo>
                <a:cubicBezTo>
                  <a:pt x="390" y="311"/>
                  <a:pt x="372" y="311"/>
                  <a:pt x="390" y="258"/>
                </a:cubicBezTo>
                <a:cubicBezTo>
                  <a:pt x="248" y="328"/>
                  <a:pt x="248" y="328"/>
                  <a:pt x="248" y="328"/>
                </a:cubicBezTo>
                <a:lnTo>
                  <a:pt x="80" y="248"/>
                </a:lnTo>
                <a:close/>
                <a:moveTo>
                  <a:pt x="487" y="124"/>
                </a:moveTo>
                <a:lnTo>
                  <a:pt x="487" y="124"/>
                </a:lnTo>
                <a:cubicBezTo>
                  <a:pt x="274" y="9"/>
                  <a:pt x="274" y="9"/>
                  <a:pt x="274" y="9"/>
                </a:cubicBezTo>
                <a:cubicBezTo>
                  <a:pt x="266" y="0"/>
                  <a:pt x="239" y="0"/>
                  <a:pt x="221" y="9"/>
                </a:cubicBezTo>
                <a:cubicBezTo>
                  <a:pt x="9" y="124"/>
                  <a:pt x="9" y="124"/>
                  <a:pt x="9" y="124"/>
                </a:cubicBezTo>
                <a:cubicBezTo>
                  <a:pt x="0" y="133"/>
                  <a:pt x="0" y="142"/>
                  <a:pt x="9" y="160"/>
                </a:cubicBezTo>
                <a:cubicBezTo>
                  <a:pt x="221" y="275"/>
                  <a:pt x="221" y="275"/>
                  <a:pt x="221" y="275"/>
                </a:cubicBezTo>
                <a:cubicBezTo>
                  <a:pt x="239" y="284"/>
                  <a:pt x="266" y="284"/>
                  <a:pt x="274" y="275"/>
                </a:cubicBezTo>
                <a:cubicBezTo>
                  <a:pt x="408" y="195"/>
                  <a:pt x="408" y="195"/>
                  <a:pt x="408" y="195"/>
                </a:cubicBezTo>
                <a:cubicBezTo>
                  <a:pt x="266" y="160"/>
                  <a:pt x="266" y="160"/>
                  <a:pt x="266" y="160"/>
                </a:cubicBezTo>
                <a:cubicBezTo>
                  <a:pt x="257" y="160"/>
                  <a:pt x="257" y="168"/>
                  <a:pt x="248" y="168"/>
                </a:cubicBezTo>
                <a:cubicBezTo>
                  <a:pt x="221" y="168"/>
                  <a:pt x="203" y="151"/>
                  <a:pt x="203" y="133"/>
                </a:cubicBezTo>
                <a:cubicBezTo>
                  <a:pt x="203" y="124"/>
                  <a:pt x="221" y="107"/>
                  <a:pt x="248" y="107"/>
                </a:cubicBezTo>
                <a:cubicBezTo>
                  <a:pt x="266" y="107"/>
                  <a:pt x="284" y="115"/>
                  <a:pt x="293" y="124"/>
                </a:cubicBezTo>
                <a:cubicBezTo>
                  <a:pt x="443" y="177"/>
                  <a:pt x="443" y="177"/>
                  <a:pt x="443" y="177"/>
                </a:cubicBezTo>
                <a:cubicBezTo>
                  <a:pt x="487" y="160"/>
                  <a:pt x="487" y="160"/>
                  <a:pt x="487" y="160"/>
                </a:cubicBezTo>
                <a:cubicBezTo>
                  <a:pt x="496" y="142"/>
                  <a:pt x="496" y="133"/>
                  <a:pt x="487" y="124"/>
                </a:cubicBezTo>
                <a:close/>
                <a:moveTo>
                  <a:pt x="425" y="346"/>
                </a:moveTo>
                <a:lnTo>
                  <a:pt x="425" y="346"/>
                </a:lnTo>
                <a:cubicBezTo>
                  <a:pt x="416" y="355"/>
                  <a:pt x="452" y="364"/>
                  <a:pt x="461" y="337"/>
                </a:cubicBezTo>
                <a:cubicBezTo>
                  <a:pt x="469" y="213"/>
                  <a:pt x="443" y="177"/>
                  <a:pt x="443" y="177"/>
                </a:cubicBezTo>
                <a:cubicBezTo>
                  <a:pt x="408" y="195"/>
                  <a:pt x="408" y="195"/>
                  <a:pt x="408" y="195"/>
                </a:cubicBezTo>
                <a:cubicBezTo>
                  <a:pt x="408" y="195"/>
                  <a:pt x="443" y="222"/>
                  <a:pt x="425" y="34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20369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SNMP库选择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686529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库文件下载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8282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库文件引入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26763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配置SNMP参数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SNMP库引入及配置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20369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选择合适的SNMP库，如SNMP4J或Apache Commons Net。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686529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访问所选库的官网，下载最新的库文件。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098282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将下载的库文件添加到Java项目的类路径中，可以通过在项目构建路径中添加外部JAR包的方式实现。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526763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根据项目需求，配置SNMP协议的相关参数，如版本、端口号、社区字符串等。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92949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361408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16169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982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766661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213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93548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61913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16674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6988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567166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219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492031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885914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74498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89277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486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编写测试代码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94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编写简单的Java程序，使用引入的SNMP库实现基本的SNMP操作，如获取设备信息。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7539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运行测试代码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9446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在开发环境中运行测试代码，检查程序是否能够正确执行SNMP操作。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1492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问题排查与解决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00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如果遇到问题，查看错误日志或调试信息，定位问题并解决。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545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验证环境搭建成功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452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确保测试代码能够成功执行，并且能够得到正确的SNMP响应数据，从而验证Java开发SNMP环境的搭建是否成功。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开发环境测试与验证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Java实现SNMP基本功能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https://d.book118.com/585022230301011101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2024-09-10T09:14:23.529</cp:lastPrinted>
  <dcterms:created xsi:type="dcterms:W3CDTF">2024-09-10T01:14:23Z</dcterms:created>
  <dcterms:modified xsi:type="dcterms:W3CDTF">2024-09-10T01:14:25Z</dcterms:modified>
</cp:coreProperties>
</file>