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8BA58-83F2-464A-8930-30492E5E9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7F3E4-215C-415F-958C-87C141298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85A9F-6204-4B73-A8C3-37F750AB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488B4-B6B5-4F91-94BF-1667414F9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1D9B4-525A-4A84-BFBB-697D099AC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3B512-EEE5-4E3B-A31A-AFB4C2190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6B4FE-33F9-4993-8039-A33089A4A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78D80-E300-4FDB-9201-DFE9E8D5B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F9389-B837-4221-A400-BC15D5FC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36511-A9C5-4CAA-A392-7AEB7A1E5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55A89-5BCF-4CD9-A40B-2F7356894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223242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门诊病历质量评估统计报告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门诊病历质量评估指标体系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门诊病历质量评估结果分析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优秀门诊病历案例展示与经验分享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59" r="312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39" r="317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评估门诊病历质量，提高医疗服务水平，保障患者安全。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随着医疗行业的不断发展，门诊病历作为患者诊疗过程的重要记录，其质量直接关系到医疗质量和患者满意度。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本次评估针对医院所有门诊科室的病历质量进行评估。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包括门诊医生、护士等医疗工作人员，以及患者和家属。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评估范围与对象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通过医院信息系统收集门诊病历数据，包括患者基本信息、诊断信息、治疗信息等。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采用随机抽样和定期全面检查相结合的方式，对门诊病历进行质量评估。同时，结合患者和家属的反馈意见，对医疗服务质量进行评价。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数据来源与采集方法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门诊病历质量评估指标体系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评估指标构建原则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499" r="134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97" r="1249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指标应全面反映门诊病历质量的各个方面，包括病历书写、诊断、治疗、检查等。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指标应具有可量化、可观察、可验证的特点，避免主观臆断和偏见。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指标应简便易行，便于临床医生和质量管理人员操作和使用。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指标应根据医学发展和临床需求进行动态调整和优化。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51" r="222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37" r="172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334" r="223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关键评估指标介绍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评估病历书写是否符合规范要求，如字迹清晰、表述准确、记录完整等。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评估医生对患者病情的诊断是否准确，包括初步诊断和最终诊断。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评估医生对患者采取的治疗措施是否合理、有效，包括药物治疗、非药物治疗等。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评估医生对患者进行的检查是否及时、必要，以及检查结果是否准确、可靠。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病历书写规范性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诊断准确性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治疗合理性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检查及时性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病历书写规范性权重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由于病历书写是门诊病历质量的基础，因此应赋予较高的权重。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根据各项指标对门诊病历质量的影响程度和重要性进行分配。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诊断准确性权重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准确的诊断是有效治疗的前提，因此应赋予较高的权重。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检查及时性权重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及时的检查有助于医生准确判断患者病情，因此也应赋予一定的权重。具体权重分配应根据实际情况进行确定和调整。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治疗合理性权重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合理的治疗是患者康复的关键，因此应赋予较高的权重。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指标权重分配及依据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门诊病历质量评估结果分析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本次评估涵盖了医院所有门诊科室，共抽查病历XX余份。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依据《门诊病历书写规范》及医院相关要求，对病历的完整性、准确性、及时性、规范性等方面进行评估。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08" r="1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总体合格率达到了XX%，较去年同期提高了X个百分点。其中，优秀病历占比XX%，良好病历占比XX%，不合格病历占比XX%。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总体评估结果概述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科室合格率对比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内科、外科、妇科、儿科等科室的合格率均达到了医院平均水平以上，其中内科、外科合格率较高，儿科、急诊科合格率相对较低。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优秀病历科室分布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优秀病历主要集中在内科、外科和妇科，这些科室的病历书写规范、内容详实、诊断明确。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各科室评估结果对比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https://d.book118.com/585022324213011104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2024-09-14T09:49:17.090</cp:lastPrinted>
  <dcterms:created xsi:type="dcterms:W3CDTF">2024-09-14T01:49:17Z</dcterms:created>
  <dcterms:modified xsi:type="dcterms:W3CDTF">2024-09-14T01:49:19Z</dcterms:modified>
</cp:coreProperties>
</file>