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1E8C8-EAFC-4C14-968C-81F2E4677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7037E-8837-4049-8566-EF19D1634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779A1-5530-406A-BA41-9439FD2BB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66276-6377-4045-BEA3-4160D84C2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B2B56F-E6BA-4D17-9B4C-61A44DE30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DAD669-29F4-4616-875A-D0A1C4729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D1A101-A699-42F1-A2AC-C2240316B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9E1F7-B287-4C49-811E-4EA047124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9897D-3049-4B9C-B9F7-FFAC59ABC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BD6C4-3ADE-4413-9E84-B3EDF39BC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C8B56-2AF5-4C46-853C-FEE73928E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02312304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新教材高中物理动量守恒定律12动量动量定理课件新人教版选择性必修第一册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动量守恒定律基本概念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碰撞过程中动量守恒应用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火箭飞行原理与宇宙速度计算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动量定理及其在生活中的应用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实验：验证动量守恒定律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动量守恒定律和动量定理的拓展应用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动量守恒定律基本概念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动量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冲量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物体的质量与速度的乘积，是一个矢量，方向与速度方向相同。动量描述了物体运动的惯性和方向。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力对时间的积累效应，等于力与作用时间的乘积，是一个矢量。冲量改变了物体的动量。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动量与冲量定义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在没有外力作用的情况下，系统内的物体相互作用时，系统的总动量保持不变。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动量守恒条件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若系统由两个物体组成，它们相互作用前后的动量分别为p₁、p₂和p₁'、p₂'，则有p₁ + p₂ = p₁' + p₂'。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动量守恒表达式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动量守恒条件及表达式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145" b="91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系统内物体之间的相互作用力，它们的作用时间极短，且内力对系统总动量的改变为零。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系统外的物体对系统内物体的作用力，它们会改变系统的总动量。在分析动量守恒问题时，需要确定系统是否受到外力的作用。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系统内力与外力分析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系统内力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碰撞过程中动量守恒应用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在碰撞过程中，系统的动量和机械能都守恒。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对于两个物体的弹性碰撞，碰撞前后的总动量和总机械能保持不变，且碰撞后两物体的速度会根据它们的质量和碰撞前的速度进行交换。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17" r="1491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弹性碰撞特点及规律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在碰撞过程中，系统的动量守恒，但机械能不守恒。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对于两个物体的非弹性碰撞，碰撞前后的总动量保持不变，但总机械能会减少，损失的能量转化为内能或其他形式的能量。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非弹性碰撞特点及规律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完全非弹性碰撞特点及规律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在碰撞过程中，系统的动量守恒，但机械能损失最大。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对于两个物体的完全非弹性碰撞，碰撞前后的总动量保持不变，但总机械能损失最大，两个物体碰撞后会粘在一起以共同的速度运动。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火箭飞行原理与宇宙速度计算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反作用力推动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火箭通过向下喷射高速气流产生反作用力，从而获得向上的推力，实现飞行。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火箭在飞行过程中不断消耗燃料，质量逐渐减小，根据动量守恒定律，火箭的速度会逐渐增加。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引力与推力的平衡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火箭需要克服地球引力才能飞离地面，当火箭产生的推力大于或等于其重力时，火箭便能升空。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火箭飞行原理简介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926" b="129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第一宇宙速度计算方法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第一宇宙速度是指物体在地面附近绕地球做匀速圆周运动的速度，数值上等于7.9km/s。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根据万有引力提供向心力的公式，可以推导出第一宇宙速度的计算公式为v=√(GM/R)，其中G为万有引力常数，M为地球质量，R为地球半径。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第一宇宙速度是航天器发射时的最小发射速度，也是航天器绕地球运行的最大环绕速度。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当物体（如航天器）飞行速度达到11.2km/s时，就可以摆脱地球引力的束缚，飞离地球进入宇宙，这个速度被称为第二宇宙速度。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第二宇宙速度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当物体飞行速度达到16.7km/s时，就可以摆脱太阳引力的束缚，飞出太阳系，这个速度被称为第三宇宙速度。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第三宇宙速度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第二、第三宇宙速度的概念对于人类探索太空、了解宇宙具有重要意义，它们是人类航天技术发展的重要里程碑。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第二、第三宇宙速度简介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https://d.book118.com/585023123042011114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2024-09-21T05:17:10.242</cp:lastPrinted>
  <dcterms:created xsi:type="dcterms:W3CDTF">2024-09-20T21:17:10Z</dcterms:created>
  <dcterms:modified xsi:type="dcterms:W3CDTF">2024-09-20T21:17:12Z</dcterms:modified>
</cp:coreProperties>
</file>