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57753-5057-4B23-AEDF-AA32822E6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8592B-5486-4EDE-B082-162733201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632DB-08B9-4978-B891-FFCBEEE73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AE6676-E15A-4F1A-A7A1-CE360B75E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1C0E79-1E29-4A27-9918-6FB3AB7D1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83CD60-5D46-48C9-8AEF-9A62C403A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ACB3CC-9695-4421-BE34-BB472CCDD6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61FB8B-44EC-4D5D-8547-EBB032FA6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8B05AE-3629-4332-BA26-195FD0292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379161-359C-4D99-A33E-43697DAD1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F5230-0B44-4653-8181-9EDC7E7A6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0242102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运输公司隐患排查方案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2024-01-10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隐患排查方案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隐患整改措施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隐患排查效果评估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可编辑文档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448" r="2944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随着交通运输行业的快速发展，运输安全问题日益突出，隐患排查旨在及时发现和消除潜在的安全隐患，确保运输安全。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确保运输安全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根据国家和地方相关法律法规要求，运输公司必须定期进行隐患排查，确保符合安全标准。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法律法规要求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350" b="43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80" r="58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396" r="5396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隐患排查的重要性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预防事故发生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通过隐患排查，可以及时发现和解决潜在的安全问题，有效预防运输事故的发生，保障人民生命财产安全。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提高运输效率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安全稳定的运输环境有助于提高运输效率，降低因事故导致的延误和损失。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有效的隐患排查和安全管理有助于提升企业的形象和信誉，增强客户和合作伙伴的信任。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隐患排查方案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15" r="401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包括运输车辆、驾驶员、运输路线、装卸货过程等各个方面。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采用定期检查、随机抽查、专项检查等多种方式，确保隐患排查的全面性和有效性。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排查范围和方法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排查方法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排查周期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根据运输公司的实际情况，确定合理的排查周期，如每周、每月或每季度进行一次全面检查。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明确排查人员的职责和分工，确保排查工作的顺利进行。同时，应加强人员培训，提高排查人员的专业素质和责任心。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563" r="26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排查周期和人员安排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574" r="13574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包括各种检测仪器、维修工具等，确保能够准确检测和诊断各种隐患。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采用先进的检测和诊断技术，如智能化检测设备、远程监控系统等，提高隐患排查的准确性和效率。同时，应关注新技术的发展动态，及时引进和应用新技术，提高隐患排查的科技含量。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技术要求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排查工具和技术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隐患整改措施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https://d.book118.com/585024210242011044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2024-09-07T05:42:53.042</cp:lastPrinted>
  <dcterms:created xsi:type="dcterms:W3CDTF">2024-09-06T21:42:53Z</dcterms:created>
  <dcterms:modified xsi:type="dcterms:W3CDTF">2024-09-06T21:42:55Z</dcterms:modified>
</cp:coreProperties>
</file>