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8A3F2F-9963-4BA3-A735-F44CF7ABB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AD5CF5-1962-4E30-8DEE-F23E2E434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D9C507-BAFA-4AA7-8D68-92241A716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C182A7-7A90-44DB-94BF-662DF76B88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C5BB00-2640-4EE3-AE50-AACA121477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EC1ECE-E643-47D3-B1DD-F55DFC3780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CA3689-019A-430B-97AF-E3F517CBFB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4FC9C2-447D-4503-9140-E1630D852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15FD06-A5AA-4DBB-B131-F6BEEDC1F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FA088-8320-4A17-A3EE-3DAB88A2F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B0F91-13ED-4DB7-9503-186178017F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03013103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端口安全加固与系统性能权衡</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汇报人：停云</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端口安全加固概述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系统性能权衡分析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端口安全加固技术方案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系统性能优化措施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实施方案与效果评估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端口安全加固概述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保护系统端口可以有效防止黑客和恶意用户通过端口进行未经授权的访问。</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防止未经授权的访问</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端口安全加固可以防止敏感数据通过不安全的端口泄露出去。</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防止数据泄露</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不安全的端口可能导致系统遭受攻击，从而影响系统的稳定性和可用性。</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维护系统稳定性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端口安全重要性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攻击者通过扫描目标系统的端口，寻找可利用的漏洞。</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端口扫描</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攻击者通过向目标系统的端口发送大量请求，使其无法处理正常请求，从而导致系统瘫痪。</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拒绝服务攻击</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攻击者通过劫持目标系统的端口，窃取敏感信息或进行其他恶意活动。</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端口劫持</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攻击者利用目标系统端口的漏洞，注入恶意脚本，从而窃取用户信息或进行其他攻击。</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跨站脚本攻击</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15287" r="15287"/>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常见端口安全威胁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5">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仅开放必要的端口，关闭不必要的端口，降低系统被攻击的风险。</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最小化开放端口</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在系统和网络层面启用防火墙，过滤不安全的访问请求。</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启用防火墙</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对于需要远程访问的端口，使用强密码策略，增加破解难度。</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使用强密码策略</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及时更新系统和应用程序的补丁，修复已知的漏洞，提高系统的安全性。</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定期更新和打补丁</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端口加固目标与原则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系统性能权衡分析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响应时间</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系统对请求作出响应的时间，包括网络延迟、处理延迟等。</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吞吐量</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系统在单位时间内处理请求的数量，反映了系统的处理能力。</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资源利用率</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系统资源（如CPU、内存、磁盘等）的使用情况，过高或过低都可能影响性能。</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稳定性</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系统在长时间运行过程中的可靠性，包括故障率、恢复能力等。</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系统性能评价指标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端口加固措施可能导致额外的处理过程，从而增加系统响应时间。</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增加延迟</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加固措施可能限制并发连接数或请求处理速度，导致吞吐量下降。</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降低吞吐量</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加固措施需要额外的系统资源，如CPU、内存等，可能影响其他应用的性能。</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资源消耗</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虽然可能带来一定性能损失，但加固措施有助于降低系统被攻击的风险，提高稳定性。</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提高稳定性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端口加固对性能影响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188" b="118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2479" r="1247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权衡分析方法与策略</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评估加固措施带来的性能损失与提高的安全性之间的成本效益比。</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根据系统面临的安全威胁和漏洞，评估加固措施的必要性。</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在实施加固措施前后进行性能测试，量化性能损失。</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采取逐步实施加固措施的策略，观察性能变化，以便及时调整。</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成本效益分析</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风险评估</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性能测试</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逐步实施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端口安全加固技术方案</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33" r="59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3340" r="2334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规则集精简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安全区域划分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会话管理优化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日志与审计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防火墙配置优化</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删除冗余、过期和无效的规则，降低防火墙性能损耗。</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合理配置会话超时、TCP状态检测等参数，防止资源耗尽。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根据业务需求划分不同的安全区域，实现细粒度访问控制。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启用日志记录功能，定期审计防火墙配置和操作记录。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定期更新入侵检测和防御系统的特征库，以识别新的威胁。</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特征库更新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启用深度包检测功能，识别并拦截恶意流量和攻击行为。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深度包检测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优化检测算法和阈值设置，降低误报率，提高准确性。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误报率降低</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建立快速响应机制，对检测到的安全事件进行及时处理。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事件响应机制</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入侵检测与防御系统部署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最小权限原则</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制定详细的访问控制列表，明确允许或拒绝哪些访问请求。</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访问控制列表</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定期审查与更新</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权限分离与制衡</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实现权限的分离与制衡，防止单点故障和内部滥用。</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根据业务需求为每个用户或系统分配所需的最小权限。</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定期审查访问控制策略的有效性，并根据业务变化及时更新。</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访问控制策略制定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采用SSL/TLS等协议对敏感数据进行传输加密，防止数据泄露。</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数据传输加密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存储加密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密钥管理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加密算法选择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对存储在数据库、文件系统等中的敏感数据进行加密处理。</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建立安全的密钥管理体系，包括密钥生成、存储、分发和销毁等环节。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选择经过验证的、安全的加密算法，如AES、RSA等。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https://d.book118.com/585030131033011103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2024-09-12T09:22:29.339</cp:lastPrinted>
  <dcterms:created xsi:type="dcterms:W3CDTF">2024-09-12T01:22:29Z</dcterms:created>
  <dcterms:modified xsi:type="dcterms:W3CDTF">2024-09-12T01:22:31Z</dcterms:modified>
</cp:coreProperties>
</file>