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8453E64-20AB-40DA-9EBA-504A1548D1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766A5-BE29-4C41-B31C-41664D81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D03F6-AFB1-4C55-AC2E-DD69647D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E6C82-2AB0-4CDC-B851-5776DC9C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8D668-F66D-4F3F-8F07-C7196538C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1EAA5-960E-4CCF-9A89-5FEB3829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5EF96-B5A8-4E48-BAC5-E6052A86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59C5A-4865-48FE-8758-4585A73A9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AAD61-B592-456E-811B-4E4663DD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B2F92-BAFA-469B-A43F-59803F52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4E316-104B-4144-BC48-27A6DB7C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45D00-858B-439C-88E6-9481EAF4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822379-4B10-480E-921F-0AD27EAD21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14F62B7-C8D8-4A36-B55C-8B7D80ACF08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3121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天然气加油行业安全生产规章制度培训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天然气加油行业安全生产规章制度培训概述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安全设施设备维护培训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天然气加油行业安全生产规章制度培训概述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天然气加油行业安全生产规章制度培训概述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天然气加油行业在快速发展的今天，安全生产规章制度的建立和培训显得尤为重要。本章将介绍行业的现状，探讨安全生产规章制度的必要性，并阐明本次培训的目的和意义。希望通过本次培训，提高工作人员的安全意识，降低事故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天然气加油行业现状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天然气加油行业是一个快速发展的新兴领域，随着天然气车辆的逐渐增多，加油行业也在逐渐壮大。然而，伴随着行业的发展，安全问题也日益凸显，因此安全生产规章制度的培训显得尤为重要。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法规学习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安全生产相关法律法规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事故案例分析与教训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天然气加油行业工作人员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相关人员培训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其他相关从业人员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监管人员培训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监管部门相关人员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线下集中授课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集中学习效果好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实地演练和模拟演练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提高应急处理能力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线上视频培训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时效性强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法律法规概述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在天然气加油行业，安全生产法律法规体系至关重要。了解相关法律依据是确保生产安全的基础。天然气加油行业的法律法规要求严格，企业及个人必须遵守相关规定，以确保生产过程中的安全。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企业安全生产责任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个人安全生产责任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应及时向管理部门报告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事故报告流程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明确责任并采取应对措施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事故调查与处理程序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分析案例中的安全隐患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天然气加油行业安全事故案例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加强安全生产措施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确保作业流畅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建立规范操作流程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行业协会监督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发布行业标准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企业自律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建立内部安全管理制度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公众监督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加强安全宣传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接受社会监督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安全生产监管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政府监管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加强法规制定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加大执法力度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安全生产管理制度培训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细化职责，明确要求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严格执行，不留漏洞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违章处理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定期检查，及时纠正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根据实际需求定制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注意员工反馈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提前通知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记录培训过程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安全知识学习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应急处理技能培训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安全检查与整改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发现问题，及时处理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责任追究，限期整改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细致检查，全面整改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隐患排查措施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https://d.book118.com/585031210014011130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天然气加油行业安全生产规章制度培训</vt:lpstr>
      <vt:lpstr>目录</vt:lpstr>
      <vt:lpstr>第一章 天然气加油行业安全生产规章制度培训概述</vt:lpstr>
      <vt:lpstr>天然气加油行业安全生产规章制度培训概述</vt:lpstr>
      <vt:lpstr> </vt:lpstr>
      <vt:lpstr>培训内容</vt:lpstr>
      <vt:lpstr>培训对象</vt:lpstr>
      <vt:lpstr>培训形式</vt:lpstr>
      <vt:lpstr>第2章 安全生产法律法规培训</vt:lpstr>
      <vt:lpstr> </vt:lpstr>
      <vt:lpstr>安全生产责任</vt:lpstr>
      <vt:lpstr>事故处理流程</vt:lpstr>
      <vt:lpstr>案例分析</vt:lpstr>
      <vt:lpstr>安全管理体系</vt:lpstr>
      <vt:lpstr>安全生产监管</vt:lpstr>
      <vt:lpstr>第3章 安全生产管理制度培训</vt:lpstr>
      <vt:lpstr>安全管理制度</vt:lpstr>
      <vt:lpstr>安全培训计划</vt:lpstr>
      <vt:lpstr>安全检查与整改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2024-09-29T14:55:13.584</cp:lastPrinted>
  <dcterms:created xsi:type="dcterms:W3CDTF">2024-09-29T06:55:13Z</dcterms:created>
  <dcterms:modified xsi:type="dcterms:W3CDTF">2024-09-29T06:55:15Z</dcterms:modified>
</cp:coreProperties>
</file>