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74EC4-8C4E-467B-87D7-98EDF1E8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15BF1-7F1B-499F-89B5-9C15111E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E0E2B-CA38-48AB-AE96-00F41D04A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905FE-F4D0-43BF-B39F-FB9F64F8D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1F3648-1ADB-4F4A-AD73-E53F7F47F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D8429-FFAD-46E8-A3D2-0FF08E4C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2CAC2D-4B3C-44ED-B9A0-D39BEC43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F5F44-3983-4166-8065-38607D016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E2817-BD18-4E94-BC93-F555BE3BF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80364-DEBC-4ED9-AEC1-729ED4C5B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27B6C-21FC-46A3-B98E-A084D28B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3130412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纺织化纤行业2024年质量控制与制度完善策略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质量控制体系建设与完善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原材料采购与供应商管理策略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生产过程监控与改进举措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产品检验与不合格品处理机制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客户关系管理和售后服务改进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总结：全面质量管理推动纺织化纤行业高质量发展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纺织化纤行业概况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纺织化纤行业是全球重要的制造业之一，涉及纺织原料、纺纱、织布、印染、服装等多个环节，具有庞大的产业链和市场规模。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纺织化纤行业在国民经济中占有重要地位，对于促进就业、增加出口、提高人民生活水平等方面具有显著作用。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纺织化纤行业具有技术密集、劳动密集、资金密集等特点，同时面临着原材料价格波动、环保压力、国际贸易摩擦等挑战。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全球纺织化纤市场呈现多元化、差异化、高品质化等趋势，发达国家在品牌、设计、技术等方面具有优势。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中国纺织化纤行业在规模上居世界首位，但存在品牌认知度不高、创新能力不足等问题，正逐步向高质量发展转型。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5" r="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国内外市场竞争激烈，企业间兼并重组、品牌建设、技术创新等成为提升竞争力的重要手段。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随着人工智能、大数据等技术的不断进步，纺织化纤行业将实现更加智能化的生产和管理，提高生产效率和产品质量。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品牌化建设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品牌化建设将成为纺织化纤企业提升竞争力的重要途径，通过品牌建设提高产品附加值和市场认知度。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绿色化发展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环保意识的提高将推动纺织化纤行业向绿色化方向发展，采用环保原料、清洁生产技术等成为行业趋势。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消费者需求的多样化将促使纺织化纤行业向个性化定制方向发展，满足不同消费者的个性化需求。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质量控制体系建设与完善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通过对现有质量控制体系的全面评估，了解其在纺织化纤行业中的实际应用情况，包括检测手段、标准符合性、问题反馈等方面。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评估现有质量控制体系的运行效果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针对评估结果，深入分析现有质量控制体系存在的问题和不足，如检测手段落后、标准更新不及时、问题反馈机制不完善等。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现有质量控制体系评估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0" b="2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借鉴国际先进的质量管理理念和方法，如ISO9001、六西格玛等，结合纺织化纤行业特点，构建适合行业发展的质量管理体系。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引进国际先进质量管理体系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积极推广先进的质量管理技术和工具，如统计过程控制（SPC）、田口方法等，提高产品质量控制水平和效率。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推广先进质量管理技术和工具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先进质量管理体系引进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通过制定改进计划、实施改进措施、评估改进效果等环节，形成持续改进的闭环管理，推动质量管理体系不断完善。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建立持续改进机制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加强与供应商的合作与沟通，实施供应商质量评价和激励机制，确保原材料和零部件的质量稳定可靠。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强化全员质量意识，营造“质量第一”的企业文化，提高员工对质量管理的认同感和参与度。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加强质量文化建设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针对纺织化纤行业的特点，优化质量控制流程，减少不必要的环节和浪费，提高质量控制效率。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优化质量控制流程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原材料采购与供应商管理策略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优质原材料选择标准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纤维质量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选择纤维长度、细度、强度等指标符合行业标准的原材料，确保产品质量。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环保性能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优先选择环保、可再生的原材料，降低产品对环境的影响。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针对特定需求，选择具有抗菌、防紫外线、阻燃等功能的原材料。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价格与交货期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综合考虑供应商的价格、交货期等因素，选择性价比较高的供应商。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供应商资质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评估供应商的营业执照、生产许可证等资质文件是否齐全、有效。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考察供应商的质量管理体系、检测设备、技术人员水平等，确保供应商具备稳定的质量保证能力。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供应商评价与选择方法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长期合作关系建立与维护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与选定的供应商签订长期合作协议，明确双方的权利和义务。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互惠互利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在合作过程中，关注供应商的利益诉求，寻求双方利益的平衡点，实现互惠互利、合作共赢。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鼓励供应商进行持续改进，提高产品质量和降低成本。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建立信息共享机制，及时沟通市场动态、技术创新等信息，促进双方共同发展。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生产过程监控与改进举措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https://d.book118.com/585031304123011034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2024-08-29T20:42:39.972</cp:lastPrinted>
  <dcterms:created xsi:type="dcterms:W3CDTF">2024-08-29T12:42:39Z</dcterms:created>
  <dcterms:modified xsi:type="dcterms:W3CDTF">2024-08-29T12:42:42Z</dcterms:modified>
</cp:coreProperties>
</file>