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3C366-923C-427C-ABF0-01264E20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A1FA7-BB19-4B4C-BF94-4E543CA3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1B839-C24B-43EB-9F53-7A5239AB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FB890-48D1-4D2A-983E-F4E244F8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87FF0-5612-4159-9218-0964EA24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DB676-A054-4C68-B9CD-278FE6BC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95178-6DBC-4A3D-80D2-01BB22E7C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B14AE-A2C9-4609-9626-79CFE3219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05A1B-C56A-4386-B34C-15FEFFAC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D4BF-25B8-4EC0-9213-12C153E5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BCC2-3AB2-4EEA-BFD4-1D33EB78D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32141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肠梗阻术后护理业务查房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肠梗阻术后护理概述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肠梗阻术后护理的重要性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通过科学合理的护理措施，有助于减轻术后疼痛、预防感染、促进肠道功能恢复，从而加速患者的康复进程。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肠梗阻术后可能出现多种并发症，如肠粘连、肠瘘等，术后护理有助于及时发现并处理这些并发症，降低并发症的发生率。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通过有效的术后护理，患者可以更快地恢复正常的生活和工作，提高生活质量。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术后疼痛是常见的术后问题，患者可能会出现不同程度的疼痛感。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肠道功能紊乱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肠梗阻术后可能发生切口感染、腹腔感染等，需要采取预防措施。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术后肠道功能可能受到影响，出现腹胀、腹泻、便秘等症状。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肠梗阻术后的常见问题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采取有效的镇痛措施，缓解患者的疼痛感。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预防术后感染的发生，对已发生的感染进行及时处理。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通过饮食调整、腹部按摩等方法促进肠道蠕动，加速肠道功能的恢复。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促进肠道功能恢复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肠梗阻术后的护理目标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术后初期，患者应进食流质食物，如汤、粥等，以减轻肠道负担。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38" r="192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随着肠道功能的恢复，逐渐过渡到半流质食物，如面条、蒸蛋等。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半流质食物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待肠道功能完全恢复后，可逐渐过渡到软食和普食，但仍需避免生硬、刺激性食物。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软食和普食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06" b="96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85" b="4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定期更换敷料，保持伤口干燥清洁，预防感染。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观察伤口情况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留意伤口是否有红肿、渗血、渗液等现象，及时报告医生处理。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避免剧烈运动引起伤口裂开或出血。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使用止痛药物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根据疼痛程度，遵医嘱使用止痛药物，如非处方药或处方药。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定期评估患者的疼痛程度，以便采取相应的止痛措施。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教导患者使用放松技巧，如深呼吸、冥想等，以缓解疼痛。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92" r="13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充分休息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保证充足的休息时间，避免疲劳过度。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创造安静、舒适的睡眠环境，指导患者养成良好的睡眠习惯。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鼓励患者在身体状况允许的范围内进行适量活动，如散步、床上翻身等，以促进肠道蠕动和预防血栓形成。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https://d.book118.com/585032141101011102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2024-09-11T02:36:46.478</cp:lastPrinted>
  <dcterms:created xsi:type="dcterms:W3CDTF">2024-09-10T18:36:46Z</dcterms:created>
  <dcterms:modified xsi:type="dcterms:W3CDTF">2024-09-10T18:36:48Z</dcterms:modified>
</cp:coreProperties>
</file>