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14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4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04646-1A57-43F8-A57E-5D15309AA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0FD8A-27C0-4BC2-85C2-0BE47B958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A708A-7154-45BB-8FD6-6BDBE291E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5688B-49BD-4DCA-961C-581A22108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6AAABA-1DBC-4C7D-96AF-4AAE2156B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FBFDC8-28B5-47AA-8941-1C2B61C9B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9F1845-64BD-45F2-8387-2213CE572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4E98D8-0018-4FD3-B507-A0D1EB409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7A7E23-4A5A-4CC6-B104-F487FF1ED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31F73-7CEF-4CCE-A4FE-24D3E3665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FF6F5-C573-4639-B5D4-B382E6E25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139" r:id="rId2"/>
    <p:sldLayoutId id="2147488140" r:id="rId3"/>
    <p:sldLayoutId id="2147488141" r:id="rId4"/>
    <p:sldLayoutId id="2147488142" r:id="rId5"/>
    <p:sldLayoutId id="2147488143" r:id="rId6"/>
    <p:sldLayoutId id="2147488144" r:id="rId7"/>
    <p:sldLayoutId id="2147488145" r:id="rId8"/>
    <p:sldLayoutId id="2147488146" r:id="rId9"/>
    <p:sldLayoutId id="2147488147" r:id="rId10"/>
    <p:sldLayoutId id="214748814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tags" Target="../tags/tag100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22" Type="http://schemas.openxmlformats.org/officeDocument/2006/relationships/tags" Target="../tags/tag120.xml" /><Relationship Id="rId23" Type="http://schemas.openxmlformats.org/officeDocument/2006/relationships/tags" Target="../tags/tag121.xml" /><Relationship Id="rId24" Type="http://schemas.openxmlformats.org/officeDocument/2006/relationships/tags" Target="../tags/tag122.xml" /><Relationship Id="rId25" Type="http://schemas.openxmlformats.org/officeDocument/2006/relationships/tags" Target="../tags/tag123.xml" /><Relationship Id="rId26" Type="http://schemas.openxmlformats.org/officeDocument/2006/relationships/tags" Target="../tags/tag124.xml" /><Relationship Id="rId27" Type="http://schemas.openxmlformats.org/officeDocument/2006/relationships/tags" Target="../tags/tag125.xml" /><Relationship Id="rId28" Type="http://schemas.openxmlformats.org/officeDocument/2006/relationships/tags" Target="../tags/tag126.xml" /><Relationship Id="rId29" Type="http://schemas.openxmlformats.org/officeDocument/2006/relationships/tags" Target="../tags/tag127.xml" /><Relationship Id="rId3" Type="http://schemas.openxmlformats.org/officeDocument/2006/relationships/tags" Target="../tags/tag101.xml" /><Relationship Id="rId30" Type="http://schemas.openxmlformats.org/officeDocument/2006/relationships/tags" Target="../tags/tag128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20" Type="http://schemas.openxmlformats.org/officeDocument/2006/relationships/tags" Target="../tags/tag179.xml" /><Relationship Id="rId21" Type="http://schemas.openxmlformats.org/officeDocument/2006/relationships/tags" Target="../tags/tag180.xml" /><Relationship Id="rId22" Type="http://schemas.openxmlformats.org/officeDocument/2006/relationships/tags" Target="../tags/tag181.xml" /><Relationship Id="rId23" Type="http://schemas.openxmlformats.org/officeDocument/2006/relationships/tags" Target="../tags/tag182.xml" /><Relationship Id="rId24" Type="http://schemas.openxmlformats.org/officeDocument/2006/relationships/tags" Target="../tags/tag183.xml" /><Relationship Id="rId25" Type="http://schemas.openxmlformats.org/officeDocument/2006/relationships/tags" Target="../tags/tag184.xml" /><Relationship Id="rId26" Type="http://schemas.openxmlformats.org/officeDocument/2006/relationships/tags" Target="../tags/tag185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22" Type="http://schemas.openxmlformats.org/officeDocument/2006/relationships/tags" Target="../tags/tag218.xml" /><Relationship Id="rId23" Type="http://schemas.openxmlformats.org/officeDocument/2006/relationships/tags" Target="../tags/tag219.xml" /><Relationship Id="rId24" Type="http://schemas.openxmlformats.org/officeDocument/2006/relationships/tags" Target="../tags/tag220.xml" /><Relationship Id="rId25" Type="http://schemas.openxmlformats.org/officeDocument/2006/relationships/tags" Target="../tags/tag221.xml" /><Relationship Id="rId26" Type="http://schemas.openxmlformats.org/officeDocument/2006/relationships/tags" Target="../tags/tag222.xml" /><Relationship Id="rId27" Type="http://schemas.openxmlformats.org/officeDocument/2006/relationships/tags" Target="../tags/tag223.xml" /><Relationship Id="rId28" Type="http://schemas.openxmlformats.org/officeDocument/2006/relationships/tags" Target="../tags/tag224.xml" /><Relationship Id="rId29" Type="http://schemas.openxmlformats.org/officeDocument/2006/relationships/tags" Target="../tags/tag225.xml" /><Relationship Id="rId3" Type="http://schemas.openxmlformats.org/officeDocument/2006/relationships/tags" Target="../tags/tag199.xml" /><Relationship Id="rId30" Type="http://schemas.openxmlformats.org/officeDocument/2006/relationships/tags" Target="../tags/tag226.xml" /><Relationship Id="rId31" Type="http://schemas.openxmlformats.org/officeDocument/2006/relationships/tags" Target="../tags/tag227.xml" /><Relationship Id="rId32" Type="http://schemas.openxmlformats.org/officeDocument/2006/relationships/tags" Target="../tags/tag228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18" Type="http://schemas.openxmlformats.org/officeDocument/2006/relationships/tags" Target="../tags/tag245.xml" /><Relationship Id="rId19" Type="http://schemas.openxmlformats.org/officeDocument/2006/relationships/tags" Target="../tags/tag246.xml" /><Relationship Id="rId2" Type="http://schemas.openxmlformats.org/officeDocument/2006/relationships/tags" Target="../tags/tag229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14" Type="http://schemas.openxmlformats.org/officeDocument/2006/relationships/tags" Target="../tags/tag273.xml" /><Relationship Id="rId15" Type="http://schemas.openxmlformats.org/officeDocument/2006/relationships/tags" Target="../tags/tag274.xml" /><Relationship Id="rId16" Type="http://schemas.openxmlformats.org/officeDocument/2006/relationships/tags" Target="../tags/tag275.xml" /><Relationship Id="rId17" Type="http://schemas.openxmlformats.org/officeDocument/2006/relationships/tags" Target="../tags/tag276.xml" /><Relationship Id="rId18" Type="http://schemas.openxmlformats.org/officeDocument/2006/relationships/tags" Target="../tags/tag277.xml" /><Relationship Id="rId19" Type="http://schemas.openxmlformats.org/officeDocument/2006/relationships/tags" Target="../tags/tag278.xml" /><Relationship Id="rId2" Type="http://schemas.openxmlformats.org/officeDocument/2006/relationships/tags" Target="../tags/tag261.xml" /><Relationship Id="rId20" Type="http://schemas.openxmlformats.org/officeDocument/2006/relationships/tags" Target="../tags/tag279.xml" /><Relationship Id="rId21" Type="http://schemas.openxmlformats.org/officeDocument/2006/relationships/tags" Target="../tags/tag280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9.xml" /><Relationship Id="rId11" Type="http://schemas.openxmlformats.org/officeDocument/2006/relationships/tags" Target="../tags/tag290.xml" /><Relationship Id="rId12" Type="http://schemas.openxmlformats.org/officeDocument/2006/relationships/tags" Target="../tags/tag291.xml" /><Relationship Id="rId13" Type="http://schemas.openxmlformats.org/officeDocument/2006/relationships/tags" Target="../tags/tag292.xml" /><Relationship Id="rId14" Type="http://schemas.openxmlformats.org/officeDocument/2006/relationships/tags" Target="../tags/tag293.xml" /><Relationship Id="rId15" Type="http://schemas.openxmlformats.org/officeDocument/2006/relationships/tags" Target="../tags/tag294.xml" /><Relationship Id="rId16" Type="http://schemas.openxmlformats.org/officeDocument/2006/relationships/tags" Target="../tags/tag295.xml" /><Relationship Id="rId17" Type="http://schemas.openxmlformats.org/officeDocument/2006/relationships/tags" Target="../tags/tag296.xml" /><Relationship Id="rId18" Type="http://schemas.openxmlformats.org/officeDocument/2006/relationships/tags" Target="../tags/tag297.xml" /><Relationship Id="rId19" Type="http://schemas.openxmlformats.org/officeDocument/2006/relationships/tags" Target="../tags/tag298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tags" Target="../tags/tag285.xml" /><Relationship Id="rId7" Type="http://schemas.openxmlformats.org/officeDocument/2006/relationships/tags" Target="../tags/tag286.xml" /><Relationship Id="rId8" Type="http://schemas.openxmlformats.org/officeDocument/2006/relationships/tags" Target="../tags/tag287.xml" /><Relationship Id="rId9" Type="http://schemas.openxmlformats.org/officeDocument/2006/relationships/tags" Target="../tags/tag28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7.xml" /><Relationship Id="rId11" Type="http://schemas.openxmlformats.org/officeDocument/2006/relationships/tags" Target="../tags/tag308.xml" /><Relationship Id="rId12" Type="http://schemas.openxmlformats.org/officeDocument/2006/relationships/tags" Target="../tags/tag309.xml" /><Relationship Id="rId13" Type="http://schemas.openxmlformats.org/officeDocument/2006/relationships/tags" Target="../tags/tag310.xml" /><Relationship Id="rId14" Type="http://schemas.openxmlformats.org/officeDocument/2006/relationships/tags" Target="../tags/tag311.xml" /><Relationship Id="rId15" Type="http://schemas.openxmlformats.org/officeDocument/2006/relationships/tags" Target="../tags/tag312.xml" /><Relationship Id="rId16" Type="http://schemas.openxmlformats.org/officeDocument/2006/relationships/tags" Target="../tags/tag313.xml" /><Relationship Id="rId17" Type="http://schemas.openxmlformats.org/officeDocument/2006/relationships/tags" Target="../tags/tag314.xml" /><Relationship Id="rId18" Type="http://schemas.openxmlformats.org/officeDocument/2006/relationships/tags" Target="../tags/tag315.xml" /><Relationship Id="rId19" Type="http://schemas.openxmlformats.org/officeDocument/2006/relationships/tags" Target="../tags/tag316.xml" /><Relationship Id="rId2" Type="http://schemas.openxmlformats.org/officeDocument/2006/relationships/tags" Target="../tags/tag299.xml" /><Relationship Id="rId20" Type="http://schemas.openxmlformats.org/officeDocument/2006/relationships/tags" Target="../tags/tag317.xml" /><Relationship Id="rId21" Type="http://schemas.openxmlformats.org/officeDocument/2006/relationships/tags" Target="../tags/tag318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tags" Target="../tags/tag303.xml" /><Relationship Id="rId7" Type="http://schemas.openxmlformats.org/officeDocument/2006/relationships/tags" Target="../tags/tag304.xml" /><Relationship Id="rId8" Type="http://schemas.openxmlformats.org/officeDocument/2006/relationships/tags" Target="../tags/tag305.xml" /><Relationship Id="rId9" Type="http://schemas.openxmlformats.org/officeDocument/2006/relationships/tags" Target="../tags/tag30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7.xml" /><Relationship Id="rId11" Type="http://schemas.openxmlformats.org/officeDocument/2006/relationships/tags" Target="../tags/tag328.xml" /><Relationship Id="rId12" Type="http://schemas.openxmlformats.org/officeDocument/2006/relationships/tags" Target="../tags/tag329.xml" /><Relationship Id="rId13" Type="http://schemas.openxmlformats.org/officeDocument/2006/relationships/tags" Target="../tags/tag330.xml" /><Relationship Id="rId14" Type="http://schemas.openxmlformats.org/officeDocument/2006/relationships/tags" Target="../tags/tag331.xml" /><Relationship Id="rId15" Type="http://schemas.openxmlformats.org/officeDocument/2006/relationships/tags" Target="../tags/tag332.xml" /><Relationship Id="rId16" Type="http://schemas.openxmlformats.org/officeDocument/2006/relationships/tags" Target="../tags/tag333.xml" /><Relationship Id="rId17" Type="http://schemas.openxmlformats.org/officeDocument/2006/relationships/tags" Target="../tags/tag334.xml" /><Relationship Id="rId18" Type="http://schemas.openxmlformats.org/officeDocument/2006/relationships/tags" Target="../tags/tag335.xml" /><Relationship Id="rId19" Type="http://schemas.openxmlformats.org/officeDocument/2006/relationships/tags" Target="../tags/tag336.xml" /><Relationship Id="rId2" Type="http://schemas.openxmlformats.org/officeDocument/2006/relationships/tags" Target="../tags/tag319.xml" /><Relationship Id="rId20" Type="http://schemas.openxmlformats.org/officeDocument/2006/relationships/tags" Target="../tags/tag337.xml" /><Relationship Id="rId21" Type="http://schemas.openxmlformats.org/officeDocument/2006/relationships/tags" Target="../tags/tag338.xml" /><Relationship Id="rId22" Type="http://schemas.openxmlformats.org/officeDocument/2006/relationships/tags" Target="../tags/tag339.xml" /><Relationship Id="rId23" Type="http://schemas.openxmlformats.org/officeDocument/2006/relationships/tags" Target="../tags/tag340.xml" /><Relationship Id="rId24" Type="http://schemas.openxmlformats.org/officeDocument/2006/relationships/tags" Target="../tags/tag341.xml" /><Relationship Id="rId25" Type="http://schemas.openxmlformats.org/officeDocument/2006/relationships/tags" Target="../tags/tag342.xml" /><Relationship Id="rId26" Type="http://schemas.openxmlformats.org/officeDocument/2006/relationships/tags" Target="../tags/tag343.xml" /><Relationship Id="rId27" Type="http://schemas.openxmlformats.org/officeDocument/2006/relationships/tags" Target="../tags/tag344.xml" /><Relationship Id="rId28" Type="http://schemas.openxmlformats.org/officeDocument/2006/relationships/tags" Target="../tags/tag345.xml" /><Relationship Id="rId29" Type="http://schemas.openxmlformats.org/officeDocument/2006/relationships/tags" Target="../tags/tag346.xml" /><Relationship Id="rId3" Type="http://schemas.openxmlformats.org/officeDocument/2006/relationships/tags" Target="../tags/tag320.xml" /><Relationship Id="rId30" Type="http://schemas.openxmlformats.org/officeDocument/2006/relationships/tags" Target="../tags/tag347.xml" /><Relationship Id="rId4" Type="http://schemas.openxmlformats.org/officeDocument/2006/relationships/tags" Target="../tags/tag321.xml" /><Relationship Id="rId5" Type="http://schemas.openxmlformats.org/officeDocument/2006/relationships/tags" Target="../tags/tag322.xml" /><Relationship Id="rId6" Type="http://schemas.openxmlformats.org/officeDocument/2006/relationships/tags" Target="../tags/tag323.xml" /><Relationship Id="rId7" Type="http://schemas.openxmlformats.org/officeDocument/2006/relationships/tags" Target="../tags/tag324.xml" /><Relationship Id="rId8" Type="http://schemas.openxmlformats.org/officeDocument/2006/relationships/tags" Target="../tags/tag325.xml" /><Relationship Id="rId9" Type="http://schemas.openxmlformats.org/officeDocument/2006/relationships/tags" Target="../tags/tag32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040342343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县级商务局责任清单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2104390"/>
            <a:ext cx="658495" cy="7994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2104390"/>
            <a:ext cx="4208780" cy="7994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304863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3232150"/>
            <a:ext cx="658495" cy="7994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3232150"/>
            <a:ext cx="4208780" cy="7994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商务局主要职责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417639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4359910"/>
            <a:ext cx="658495" cy="7994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4359910"/>
            <a:ext cx="4208780" cy="7994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商务局其他职责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530415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1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商务局主要职责</a:t>
            </a:r>
            <a:endParaRPr lang="zh-CN" altLang="en-US"/>
          </a:p>
        </p:txBody>
      </p:sp>
      <p:sp>
        <p:nvSpPr>
          <p:cNvPr id="104884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8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组织拟定商务发展战略、规划</a:t>
            </a:r>
            <a:endParaRPr lang="zh-CN" altLang="en-US"/>
          </a:p>
        </p:txBody>
      </p:sp>
      <p:sp>
        <p:nvSpPr>
          <p:cNvPr id="104889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9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9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9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0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0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制定商务发展战略和规划，明确发展目标和方向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跟踪评估商务发展规划的实施效果，及时调整和完善规划内容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协调相关部门，推动商务发展规划的实施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组织编制商务发展规划，提出具体措施和政策建议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推进流通产业结构调整</a:t>
            </a:r>
            <a:endParaRPr lang="zh-CN" altLang="en-US"/>
          </a:p>
        </p:txBody>
      </p:sp>
      <p:sp>
        <p:nvSpPr>
          <p:cNvPr id="10489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制定流通产业结构调整政策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促进流通产业与制造业、服务业融合发展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加强流通产业市场监管，维护市场秩序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推动流通企业转型升级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500"/>
          </a:bodyPr>
          <a:lstStyle/>
          <a:p>
            <a:r>
              <a:rPr lang="zh-CN" altLang="en-US"/>
              <a:t>指导流通企业改革、商贸服务业和社区商业发展</a:t>
            </a:r>
            <a:endParaRPr lang="zh-CN" altLang="en-US"/>
          </a:p>
        </p:txBody>
      </p:sp>
      <p:sp>
        <p:nvSpPr>
          <p:cNvPr id="104904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指导流通企业改革：推动流通企业转型升级，提高市场竞争力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商贸服务业发展：促进商贸服务业发展，提升服务水平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社区商业发展：推动社区商业发展，满足居民生活需求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政策支持：提供政策支持，促进流通企业改革、商贸服务业和社区商业发展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研究提出促进商贸中小企业发展的政策建议</a:t>
            </a:r>
            <a:endParaRPr lang="zh-CN" altLang="en-US"/>
          </a:p>
        </p:txBody>
      </p:sp>
      <p:sp>
        <p:nvSpPr>
          <p:cNvPr id="1049102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488957" y="1975787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506611" y="4184343"/>
            <a:ext cx="647919" cy="177960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4"/>
          <p:cNvSpPr/>
          <p:nvPr>
            <p:custDataLst>
              <p:tags r:id="rId4"/>
            </p:custDataLst>
          </p:nvPr>
        </p:nvSpPr>
        <p:spPr>
          <a:xfrm>
            <a:off x="940471" y="2623500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5"/>
          <p:cNvSpPr/>
          <p:nvPr>
            <p:custDataLst>
              <p:tags r:id="rId5"/>
            </p:custDataLst>
          </p:nvPr>
        </p:nvSpPr>
        <p:spPr>
          <a:xfrm flipV="1">
            <a:off x="838200" y="2114583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40471" y="3188423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调研商贸中小企业发展现状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2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55098" y="1975178"/>
            <a:ext cx="681562" cy="198320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72143" y="4184343"/>
            <a:ext cx="647919" cy="177960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18"/>
          <p:cNvSpPr/>
          <p:nvPr>
            <p:custDataLst>
              <p:tags r:id="rId9"/>
            </p:custDataLst>
          </p:nvPr>
        </p:nvSpPr>
        <p:spPr>
          <a:xfrm>
            <a:off x="5206003" y="2623500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19"/>
          <p:cNvSpPr/>
          <p:nvPr>
            <p:custDataLst>
              <p:tags r:id="rId10"/>
            </p:custDataLst>
          </p:nvPr>
        </p:nvSpPr>
        <p:spPr>
          <a:xfrm flipV="1">
            <a:off x="5104341" y="2114583"/>
            <a:ext cx="1983201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206003" y="3188423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提出针对性的政策建议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2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888778" y="2005616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06432" y="4213563"/>
            <a:ext cx="647919" cy="178076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25"/>
          <p:cNvSpPr/>
          <p:nvPr>
            <p:custDataLst>
              <p:tags r:id="rId14"/>
            </p:custDataLst>
          </p:nvPr>
        </p:nvSpPr>
        <p:spPr>
          <a:xfrm>
            <a:off x="7339682" y="2653329"/>
            <a:ext cx="178076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26"/>
          <p:cNvSpPr/>
          <p:nvPr>
            <p:custDataLst>
              <p:tags r:id="rId15"/>
            </p:custDataLst>
          </p:nvPr>
        </p:nvSpPr>
        <p:spPr>
          <a:xfrm flipV="1">
            <a:off x="7238629" y="2144412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39682" y="3218252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制定实施计划和措施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2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621419" y="1986136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639073" y="4195301"/>
            <a:ext cx="647919" cy="177960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11"/>
          <p:cNvSpPr/>
          <p:nvPr>
            <p:custDataLst>
              <p:tags r:id="rId19"/>
            </p:custDataLst>
          </p:nvPr>
        </p:nvSpPr>
        <p:spPr>
          <a:xfrm>
            <a:off x="3073541" y="2633241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2"/>
          <p:cNvSpPr/>
          <p:nvPr>
            <p:custDataLst>
              <p:tags r:id="rId20"/>
            </p:custDataLst>
          </p:nvPr>
        </p:nvSpPr>
        <p:spPr>
          <a:xfrm flipV="1">
            <a:off x="2971271" y="2124932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072324" y="3198163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分析存在的问题和挑战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2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021848" y="2005616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038893" y="4213563"/>
            <a:ext cx="647919" cy="178076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25"/>
          <p:cNvSpPr/>
          <p:nvPr>
            <p:custDataLst>
              <p:tags r:id="rId24"/>
            </p:custDataLst>
          </p:nvPr>
        </p:nvSpPr>
        <p:spPr>
          <a:xfrm>
            <a:off x="9472144" y="2653329"/>
            <a:ext cx="178076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26"/>
          <p:cNvSpPr/>
          <p:nvPr>
            <p:custDataLst>
              <p:tags r:id="rId25"/>
            </p:custDataLst>
          </p:nvPr>
        </p:nvSpPr>
        <p:spPr>
          <a:xfrm flipV="1">
            <a:off x="9371700" y="2144412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472144" y="3218252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跟踪政策实施效果，及时调整和完善政策建议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拟定国内贸易发展规划</a:t>
            </a:r>
            <a:endParaRPr lang="zh-CN" altLang="en-US"/>
          </a:p>
        </p:txBody>
      </p:sp>
      <p:sp>
        <p:nvSpPr>
          <p:cNvPr id="104918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制定国内贸易发展规划，明确发展目标和重点领域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推动国内贸易创新发展，提升贸易便利化水平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加强国内贸易市场监管，维护市场秩序和公平竞争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促进国内贸易与国际市场的对接，推动贸易全球化进程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承担组织实施重要消费品市场调控和重要生产资料流通管理的责任</a:t>
            </a:r>
            <a:endParaRPr lang="zh-CN" altLang="en-US"/>
          </a:p>
        </p:txBody>
      </p:sp>
      <p:sp>
        <p:nvSpPr>
          <p:cNvPr id="104924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制定重要消费品市场调控政策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维护重要生产资料市场秩序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保障重要生产资料供应稳定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监测重要消费品市场价格波动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管理重要生产资料流通渠道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协调重要消费品市场供需平衡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牵头协调整顿和规范市场经济秩序工作</a:t>
            </a:r>
            <a:endParaRPr lang="zh-CN" altLang="en-US"/>
          </a:p>
        </p:txBody>
      </p:sp>
      <p:sp>
        <p:nvSpPr>
          <p:cNvPr id="10493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负责制定和实施全县整顿和规范市场经济秩序的工作方案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负责对全县整顿和规范市场经济秩序工作的监督检查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负责对全县整顿和规范市场经济秩序工作的总结和评估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协调各部门开展整顿和规范市场经济秩序的专项活动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推进流通领域节能减排工作</a:t>
            </a:r>
            <a:endParaRPr lang="zh-CN" altLang="en-US"/>
          </a:p>
        </p:txBody>
      </p:sp>
      <p:sp>
        <p:nvSpPr>
          <p:cNvPr id="104940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制定流通领域节能减排政策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推广节能减排技术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加强流通领域节能减排监管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推动流通领域节能减排项目实施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拟定并实施电子商务发展的政策措施、发展规划、年度计划</a:t>
            </a:r>
            <a:endParaRPr lang="zh-CN" altLang="en-US"/>
          </a:p>
        </p:txBody>
      </p:sp>
      <p:sp>
        <p:nvSpPr>
          <p:cNvPr id="10494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制定电子商务发展规划，明确发展目标和重点领域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制定电子商务年度计划，明确年度工作重点和任务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推动电子商务发展，促进企业转型升级，提高市场竞争力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制定电子商务政策措施，包括扶持政策、监管政策等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承担促进电子商务创新发展责任</a:t>
            </a:r>
            <a:endParaRPr lang="zh-CN" altLang="en-US"/>
          </a:p>
        </p:txBody>
      </p:sp>
      <p:sp>
        <p:nvSpPr>
          <p:cNvPr id="1049532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提供电子商务政策支持和服务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46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推动电子商务国际合作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48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促进电子商务企业创新发展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50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加强电子商务市场监管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52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制定电子商务发展规划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54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推动电子商务基础设施建设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56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8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60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2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64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6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拟定外商投资政策措施和发展规划并组织实施</a:t>
            </a:r>
            <a:endParaRPr lang="zh-CN" altLang="en-US"/>
          </a:p>
        </p:txBody>
      </p:sp>
      <p:sp>
        <p:nvSpPr>
          <p:cNvPr id="10496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制定外商投资政策措施：根据国家法律法规和政策，制定适合本地区的外商投资政策措施。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组织实施：根据制定的政策措施和发展规划，组织实施外商投资项目，促进本地区的经济发展。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协调相关部门：与相关部门协调，共同推进外商投资项目的实施，提高工作效率。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制定发展规划：根据本地区的经济发展状况和产业布局，制定适合本地区的外商投资发展规划。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指导和管理对外援助业务</a:t>
            </a:r>
            <a:endParaRPr lang="zh-CN" altLang="en-US"/>
          </a:p>
        </p:txBody>
      </p:sp>
      <p:sp>
        <p:nvSpPr>
          <p:cNvPr id="104967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9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9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9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0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0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0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1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1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制定对外援助计划和政策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协调和管理与其他国家和地区的对外援助合作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监督和评估对外援助项目的实施效果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审核和管理对外援助项目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https://d.book118.com/585040342343011033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3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3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3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3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3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3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3"/>
  <p:tag name="KSO_WM_SLIDE_INDEX" val="3"/>
  <p:tag name="KSO_WM_SLIDE_ITEM_CNT" val="3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宋体</vt:lpstr>
      <vt:lpstr>Office Theme</vt:lpstr>
      <vt:lpstr>县级商务局责任清单</vt:lpstr>
      <vt:lpstr>目录</vt:lpstr>
      <vt:lpstr>添加章节标题</vt:lpstr>
      <vt:lpstr>商务局主要职责</vt:lpstr>
      <vt:lpstr>组织拟定商务发展战略、规划</vt:lpstr>
      <vt:lpstr>推进流通产业结构调整</vt:lpstr>
      <vt:lpstr>指导流通企业改革、商贸服务业和社区商业发展</vt:lpstr>
      <vt:lpstr>研究提出促进商贸中小企业发展的政策建议</vt:lpstr>
      <vt:lpstr>拟定国内贸易发展规划</vt:lpstr>
      <vt:lpstr>承担组织实施重要消费品市场调控和重要生产资料流通管理的责任</vt:lpstr>
      <vt:lpstr>牵头协调整顿和规范市场经济秩序工作</vt:lpstr>
      <vt:lpstr>推进流通领域节能减排工作</vt:lpstr>
      <vt:lpstr>拟定并实施电子商务发展的政策措施、发展规划、年度计划</vt:lpstr>
      <vt:lpstr>承担促进电子商务创新发展责任</vt:lpstr>
      <vt:lpstr>拟定外商投资政策措施和发展规划并组织实施</vt:lpstr>
      <vt:lpstr>指导和管理对外援助业务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2024-08-29T07:02:05.413</cp:lastPrinted>
  <dcterms:created xsi:type="dcterms:W3CDTF">2024-08-28T23:02:05Z</dcterms:created>
  <dcterms:modified xsi:type="dcterms:W3CDTF">2024-08-28T23:02:07Z</dcterms:modified>
</cp:coreProperties>
</file>