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44AA22-4B61-4C68-84F4-B3BFE472C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C00C30-516A-4614-95E0-A5BCBF2F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B66B60-D69F-4740-A30C-2144E3DE8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307F2-7403-452B-AE5B-AD1BB923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493611-7D95-4986-B782-63B0E2FEC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F4E7B6-C0E9-47D1-9D5D-3A8C7028A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CD48B4-A32D-486A-A061-0AA859784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8B27E-7E87-4387-8EF9-97153EC9D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9B56CA-3064-43E6-B8DE-66B3441C8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BF85F6-8398-47C8-AF31-E5CDB363B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27EE45-4989-4484-B27D-128A4431C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04123234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智慧化营销策略研究报告总结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智慧化营销的挑战与展望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随着数字化时代的到来，智慧化营销逐渐成为企业提升竞争力的重要手段。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研究智慧化营销策略有助于企业更好地适应市场变化，提高营销效果。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本研究旨在探讨智慧化营销策略的实践应用和效果评估，为企业提供参考和借鉴。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深入了解智慧化营销策略的内涵、特点和实践方法。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如何制定有效的智慧化营销策略？智慧化营销策略对企业业绩的影响如何？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研究方法与过程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文献综述、案例分析、问卷调查和实地访谈。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收集相关文献资料，筛选典型案例，设计调查问卷和访谈提纲，进行数据分析和结论总结。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智慧化营销概述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智慧化营销是指利用先进的信息技术，实现营销活动的智能化、数据化和个性化，以提高营销效率和客户满意度。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基于大数据和人工智能技术，对消费者行为和需求进行深入分析，实现精准营销。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根据消费者的个性化需求，提供定制化的产品和服务，提高客户满意度。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利用人工智能技术，实现营销决策的智能化，提高营销活动的针对性和有效性。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智能化决策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智慧化营销的定义与特点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数字营销阶段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利用互联网和数字化技术，实现营销活动的数字化和网络化，开始关注消费者行为和需求。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在数字营销的基础上，进一步引入人工智能、大数据等技术，实现营销活动的智能化、数据化和个性化。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传统营销阶段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以产品为中心，注重产品宣传和推广，缺乏对消费者需求的关注。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智慧化营销的发展历程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不断创新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紧跟科技发展趋势，不断引入新技术和创新理念，提高营销活动的针对性和有效性。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将客户的需求和满意度放在首位，通过提供个性化的服务和产品满足客户需求。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利用大数据和人工智能技术，深入分析消费者行为和需求，实现精准营销和智能化决策。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智慧化营销的核心理念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智慧化营销策略分析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通过收集和分析消费者数据，企业能够精准定位目标客户，制定个性化的营销策略，提高营销效果。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的精准营销利用大数据技术，对消费者行为、喜好、需求等信息进行深度挖掘和分析。企业可以根据这些数据，识别目标客户群体，制定针对性的营销策略，如定向广告、个性化推荐等，从而提高营销效果和客户满意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数据驱动的精准营销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企业通过提供个性化的服务和产品，满足消费者个性化需求，提升用户体验。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，企业需要提供个性化的服务和产品以满足不同消费者的需求。通过深入了解消费者的需求和偏好，企业可以提供定制化的产品、个性化的服务以及差异化的用户体验，从而提高客户满意度和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个性化的用户体验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利用智能化技术，企业能够实现客户关系的自动化和智能化管理，提高客户满意度和忠诚度。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智能化的客户关系管理利用人工智能、机器学习等技术，实现客户信息的整合、客户需求的预测以及客户服务的自动化。这有助于企业更好地了解客户需求，提供及时、高效的服务，提高客户满意度和忠诚度。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智能化的客户关系管理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https://d.book118.com/585041232342011110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2024-09-16T12:11:53.192</cp:lastPrinted>
  <dcterms:created xsi:type="dcterms:W3CDTF">2024-09-16T04:11:53Z</dcterms:created>
  <dcterms:modified xsi:type="dcterms:W3CDTF">2024-09-16T04:11:55Z</dcterms:modified>
</cp:coreProperties>
</file>