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5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FCFF6-702F-4AAF-A0F0-7F4F3C6C1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101CD-666D-4EB6-A4A5-A598CD604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CCA72-7F07-4B30-912E-509CFCFE1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16453-448E-4BA2-9410-50F08BED8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6FF7AC-C286-4117-96D4-3E1311BFF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F4648D-121E-4A5D-9CED-716C4882F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E147C-6A6E-4722-8A57-69F3B5652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9A9F7-FBE2-40A7-B4AB-1E7B77131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0D3A2-ED27-4D07-AD2C-82BCB192A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DB694-53C8-488F-B5AA-8937A34F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10DE1-AE97-4F31-A5DF-73D977431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20" Type="http://schemas.openxmlformats.org/officeDocument/2006/relationships/tags" Target="../tags/tag252.xml" /><Relationship Id="rId21" Type="http://schemas.openxmlformats.org/officeDocument/2006/relationships/tags" Target="../tags/tag253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43020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戚风蛋糕的制作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戚风蛋糕简介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制作前的准备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制作过程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制作技巧和要点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戚风蛋糕的变种和创意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戚风蛋糕简介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起源和历史</a:t>
            </a:r>
            <a:endParaRPr lang="zh-CN" altLang="en-US"/>
          </a:p>
        </p:txBody>
      </p:sp>
      <p:sp>
        <p:nvSpPr>
          <p:cNvPr id="104897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戚风蛋糕起源于美国，由一位名叫Harry Baker的厨师发明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戚风蛋糕的制作方法不断改进，逐渐成为世界各地烘焙爱好者的喜爱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戚风蛋糕在20世纪初开始流行，成为美国家庭烘焙的常见选择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戚风蛋糕的名字来源于英文"Chiffon"，意为"丝质"，形容其口感轻盈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特点和口感</a:t>
            </a:r>
            <a:endParaRPr lang="zh-CN" altLang="en-US"/>
          </a:p>
        </p:txBody>
      </p:sp>
      <p:sp>
        <p:nvSpPr>
          <p:cNvPr id="10490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特点：质地柔软，口感细腻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口感：香甜可口，带有浓郁的蛋香味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制作方法：使用鸡蛋、面粉、糖、牛奶等原料，经过搅拌、烘烤等步骤制成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适合人群：适合喜欢甜食的人群，也适合作为下午茶或早餐食用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制作方法和材料</a:t>
            </a:r>
            <a:endParaRPr lang="zh-CN" altLang="en-US"/>
          </a:p>
        </p:txBody>
      </p:sp>
      <p:sp>
        <p:nvSpPr>
          <p:cNvPr id="1049106" name="任意多边形 20"/>
          <p:cNvSpPr/>
          <p:nvPr>
            <p:custDataLst>
              <p:tags r:id="rId2"/>
            </p:custDataLst>
          </p:nvPr>
        </p:nvSpPr>
        <p:spPr>
          <a:xfrm rot="2700000">
            <a:off x="4129770" y="1288371"/>
            <a:ext cx="1331407" cy="13337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760933" y="3091121"/>
            <a:ext cx="2070890" cy="31585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材料：低筋面粉、鸡蛋、牛奶、糖、油、柠檬汁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2"/>
          <p:cNvSpPr/>
          <p:nvPr>
            <p:custDataLst>
              <p:tags r:id="rId4"/>
            </p:custDataLst>
          </p:nvPr>
        </p:nvSpPr>
        <p:spPr>
          <a:xfrm>
            <a:off x="3898143" y="2699189"/>
            <a:ext cx="1796283" cy="12720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18"/>
          <p:cNvSpPr/>
          <p:nvPr>
            <p:custDataLst>
              <p:tags r:id="rId5"/>
            </p:custDataLst>
          </p:nvPr>
        </p:nvSpPr>
        <p:spPr>
          <a:xfrm rot="5400000">
            <a:off x="6724535" y="1288371"/>
            <a:ext cx="1331407" cy="133372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54339" y="3091121"/>
            <a:ext cx="2070890" cy="31585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制作方法：将低筋面粉过筛，加入鸡蛋、牛奶、糖、油、柠檬汁搅拌均匀，然后倒入模具中，放入烤箱中烤制。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3"/>
          <p:cNvSpPr/>
          <p:nvPr>
            <p:custDataLst>
              <p:tags r:id="rId7"/>
            </p:custDataLst>
          </p:nvPr>
        </p:nvSpPr>
        <p:spPr>
          <a:xfrm>
            <a:off x="6491549" y="2699189"/>
            <a:ext cx="1796283" cy="12720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制作前的准备</a:t>
            </a:r>
            <a:endParaRPr lang="zh-CN" altLang="en-US"/>
          </a:p>
        </p:txBody>
      </p:sp>
      <p:sp>
        <p:nvSpPr>
          <p:cNvPr id="10491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工具和材料</a:t>
            </a:r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2"/>
            </p:custDataLst>
          </p:nvPr>
        </p:nvSpPr>
        <p:spPr>
          <a:xfrm>
            <a:off x="696710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10"/>
          <p:cNvSpPr/>
          <p:nvPr>
            <p:custDataLst>
              <p:tags r:id="rId3"/>
            </p:custDataLst>
          </p:nvPr>
        </p:nvSpPr>
        <p:spPr>
          <a:xfrm>
            <a:off x="1058506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4"/>
            </p:custDataLst>
          </p:nvPr>
        </p:nvSpPr>
        <p:spPr>
          <a:xfrm>
            <a:off x="854828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烤箱：用于烘烤蛋糕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06" name="矩形 6"/>
          <p:cNvSpPr/>
          <p:nvPr>
            <p:custDataLst>
              <p:tags r:id="rId5"/>
            </p:custDataLst>
          </p:nvPr>
        </p:nvSpPr>
        <p:spPr>
          <a:xfrm>
            <a:off x="4419185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11"/>
          <p:cNvSpPr/>
          <p:nvPr>
            <p:custDataLst>
              <p:tags r:id="rId6"/>
            </p:custDataLst>
          </p:nvPr>
        </p:nvSpPr>
        <p:spPr>
          <a:xfrm>
            <a:off x="4801081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7"/>
            </p:custDataLst>
          </p:nvPr>
        </p:nvSpPr>
        <p:spPr>
          <a:xfrm>
            <a:off x="4577303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打蛋器：用于搅拌蛋液和糖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2" name="矩形 7"/>
          <p:cNvSpPr/>
          <p:nvPr>
            <p:custDataLst>
              <p:tags r:id="rId8"/>
            </p:custDataLst>
          </p:nvPr>
        </p:nvSpPr>
        <p:spPr>
          <a:xfrm>
            <a:off x="8140990" y="1294410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12"/>
          <p:cNvSpPr/>
          <p:nvPr>
            <p:custDataLst>
              <p:tags r:id="rId9"/>
            </p:custDataLst>
          </p:nvPr>
        </p:nvSpPr>
        <p:spPr>
          <a:xfrm>
            <a:off x="8542985" y="1289050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10"/>
            </p:custDataLst>
          </p:nvPr>
        </p:nvSpPr>
        <p:spPr>
          <a:xfrm>
            <a:off x="8299108" y="2079640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面粉筛：用于筛面粉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8" name="矩形 33"/>
          <p:cNvSpPr/>
          <p:nvPr>
            <p:custDataLst>
              <p:tags r:id="rId11"/>
            </p:custDataLst>
          </p:nvPr>
        </p:nvSpPr>
        <p:spPr>
          <a:xfrm>
            <a:off x="696040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37"/>
          <p:cNvSpPr/>
          <p:nvPr>
            <p:custDataLst>
              <p:tags r:id="rId12"/>
            </p:custDataLst>
          </p:nvPr>
        </p:nvSpPr>
        <p:spPr>
          <a:xfrm>
            <a:off x="1057836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13"/>
            </p:custDataLst>
          </p:nvPr>
        </p:nvSpPr>
        <p:spPr>
          <a:xfrm>
            <a:off x="854158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电子秤：用于称量材料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4" name="矩形 34"/>
          <p:cNvSpPr/>
          <p:nvPr>
            <p:custDataLst>
              <p:tags r:id="rId14"/>
            </p:custDataLst>
          </p:nvPr>
        </p:nvSpPr>
        <p:spPr>
          <a:xfrm>
            <a:off x="4418515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38"/>
          <p:cNvSpPr/>
          <p:nvPr>
            <p:custDataLst>
              <p:tags r:id="rId15"/>
            </p:custDataLst>
          </p:nvPr>
        </p:nvSpPr>
        <p:spPr>
          <a:xfrm>
            <a:off x="4800411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16"/>
            </p:custDataLst>
          </p:nvPr>
        </p:nvSpPr>
        <p:spPr>
          <a:xfrm>
            <a:off x="4576633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蛋糕模具：用于成型蛋糕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35"/>
          <p:cNvSpPr/>
          <p:nvPr>
            <p:custDataLst>
              <p:tags r:id="rId17"/>
            </p:custDataLst>
          </p:nvPr>
        </p:nvSpPr>
        <p:spPr>
          <a:xfrm>
            <a:off x="8140320" y="3951598"/>
            <a:ext cx="3348980" cy="229841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39"/>
          <p:cNvSpPr/>
          <p:nvPr>
            <p:custDataLst>
              <p:tags r:id="rId18"/>
            </p:custDataLst>
          </p:nvPr>
        </p:nvSpPr>
        <p:spPr>
          <a:xfrm>
            <a:off x="8542316" y="3946238"/>
            <a:ext cx="542693" cy="2813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19"/>
            </p:custDataLst>
          </p:nvPr>
        </p:nvSpPr>
        <p:spPr>
          <a:xfrm>
            <a:off x="8298438" y="4736828"/>
            <a:ext cx="3004656" cy="1347596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鸡蛋、糖、面粉、牛奶、植物油等：用于制作蛋糕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27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0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确保所有食材新鲜且质量上乘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确保所有食材按照配方比例准备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确保所有工具和模具清洁无油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确保烤箱预热至指定温度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制作环境</a:t>
            </a:r>
            <a:endParaRPr lang="zh-CN" altLang="en-US"/>
          </a:p>
        </p:txBody>
      </p:sp>
      <p:sp>
        <p:nvSpPr>
          <p:cNvPr id="104934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工具：打蛋器、刮刀、蛋糕模具、烤箱、电子秤等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材料：低筋面粉、鸡蛋、牛奶、糖、油、柠檬汁等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温度：室温20-25℃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湿度：相对湿度50-60%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制作过程</a:t>
            </a:r>
            <a:endParaRPr lang="zh-CN" altLang="en-US"/>
          </a:p>
        </p:txBody>
      </p:sp>
      <p:sp>
        <p:nvSpPr>
          <p:cNvPr id="10494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打蛋和搅拌</a:t>
            </a:r>
            <a:endParaRPr lang="zh-CN" altLang="en-US"/>
          </a:p>
        </p:txBody>
      </p:sp>
      <p:sp>
        <p:nvSpPr>
          <p:cNvPr id="1049454" name="对角圆角矩形 15"/>
          <p:cNvSpPr/>
          <p:nvPr>
            <p:custDataLst>
              <p:tags r:id="rId2"/>
            </p:custDataLst>
          </p:nvPr>
        </p:nvSpPr>
        <p:spPr>
          <a:xfrm>
            <a:off x="1224154" y="347135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6"/>
          <p:cNvSpPr/>
          <p:nvPr>
            <p:custDataLst>
              <p:tags r:id="rId3"/>
            </p:custDataLst>
          </p:nvPr>
        </p:nvSpPr>
        <p:spPr>
          <a:xfrm>
            <a:off x="1224154" y="333839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7"/>
          <p:cNvSpPr/>
          <p:nvPr>
            <p:custDataLst>
              <p:tags r:id="rId4"/>
            </p:custDataLst>
          </p:nvPr>
        </p:nvSpPr>
        <p:spPr>
          <a:xfrm>
            <a:off x="1751373" y="3339052"/>
            <a:ext cx="79381" cy="13230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27"/>
          <p:cNvSpPr txBox="1"/>
          <p:nvPr>
            <p:custDataLst>
              <p:tags r:id="rId5"/>
            </p:custDataLst>
          </p:nvPr>
        </p:nvSpPr>
        <p:spPr>
          <a:xfrm>
            <a:off x="1785771" y="348127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搅拌：将糖、面粉、牛奶、黄油等材料加入蛋液中，用打蛋器搅拌均匀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2"/>
          <p:cNvSpPr/>
          <p:nvPr>
            <p:custDataLst>
              <p:tags r:id="rId6"/>
            </p:custDataLst>
          </p:nvPr>
        </p:nvSpPr>
        <p:spPr>
          <a:xfrm>
            <a:off x="1224154" y="142201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53"/>
          <p:cNvSpPr/>
          <p:nvPr>
            <p:custDataLst>
              <p:tags r:id="rId7"/>
            </p:custDataLst>
          </p:nvPr>
        </p:nvSpPr>
        <p:spPr>
          <a:xfrm>
            <a:off x="1224154" y="128905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54"/>
          <p:cNvSpPr/>
          <p:nvPr>
            <p:custDataLst>
              <p:tags r:id="rId8"/>
            </p:custDataLst>
          </p:nvPr>
        </p:nvSpPr>
        <p:spPr>
          <a:xfrm>
            <a:off x="1751373" y="1289712"/>
            <a:ext cx="79381" cy="13230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56"/>
          <p:cNvSpPr txBox="1"/>
          <p:nvPr>
            <p:custDataLst>
              <p:tags r:id="rId9"/>
            </p:custDataLst>
          </p:nvPr>
        </p:nvSpPr>
        <p:spPr>
          <a:xfrm>
            <a:off x="1785771" y="1425320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准备材料：鸡蛋、糖、面粉、牛奶、黄油等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5"/>
          <p:cNvSpPr/>
          <p:nvPr>
            <p:custDataLst>
              <p:tags r:id="rId10"/>
            </p:custDataLst>
          </p:nvPr>
        </p:nvSpPr>
        <p:spPr>
          <a:xfrm>
            <a:off x="1224154" y="244668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6"/>
          <p:cNvSpPr/>
          <p:nvPr>
            <p:custDataLst>
              <p:tags r:id="rId11"/>
            </p:custDataLst>
          </p:nvPr>
        </p:nvSpPr>
        <p:spPr>
          <a:xfrm>
            <a:off x="1224154" y="231372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7"/>
          <p:cNvSpPr/>
          <p:nvPr>
            <p:custDataLst>
              <p:tags r:id="rId12"/>
            </p:custDataLst>
          </p:nvPr>
        </p:nvSpPr>
        <p:spPr>
          <a:xfrm>
            <a:off x="1751373" y="2314382"/>
            <a:ext cx="79381" cy="13230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8"/>
          <p:cNvSpPr txBox="1"/>
          <p:nvPr>
            <p:custDataLst>
              <p:tags r:id="rId13"/>
            </p:custDataLst>
          </p:nvPr>
        </p:nvSpPr>
        <p:spPr>
          <a:xfrm>
            <a:off x="1785771" y="245660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打蛋：将鸡蛋打入碗中，用打蛋器搅拌至蛋液蓬松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9"/>
          <p:cNvSpPr/>
          <p:nvPr>
            <p:custDataLst>
              <p:tags r:id="rId14"/>
            </p:custDataLst>
          </p:nvPr>
        </p:nvSpPr>
        <p:spPr>
          <a:xfrm>
            <a:off x="1224154" y="449602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0"/>
          <p:cNvSpPr/>
          <p:nvPr>
            <p:custDataLst>
              <p:tags r:id="rId15"/>
            </p:custDataLst>
          </p:nvPr>
        </p:nvSpPr>
        <p:spPr>
          <a:xfrm>
            <a:off x="1224154" y="436306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1"/>
          <p:cNvSpPr/>
          <p:nvPr>
            <p:custDataLst>
              <p:tags r:id="rId16"/>
            </p:custDataLst>
          </p:nvPr>
        </p:nvSpPr>
        <p:spPr>
          <a:xfrm>
            <a:off x="1751373" y="4363722"/>
            <a:ext cx="79381" cy="13230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12"/>
          <p:cNvSpPr txBox="1"/>
          <p:nvPr>
            <p:custDataLst>
              <p:tags r:id="rId17"/>
            </p:custDataLst>
          </p:nvPr>
        </p:nvSpPr>
        <p:spPr>
          <a:xfrm>
            <a:off x="1785771" y="450594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过筛：将搅拌好的面糊过筛，去除杂质和颗粒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14"/>
          <p:cNvSpPr/>
          <p:nvPr>
            <p:custDataLst>
              <p:tags r:id="rId18"/>
            </p:custDataLst>
          </p:nvPr>
        </p:nvSpPr>
        <p:spPr>
          <a:xfrm>
            <a:off x="1224154" y="5520692"/>
            <a:ext cx="9738111" cy="7296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18"/>
          <p:cNvSpPr/>
          <p:nvPr>
            <p:custDataLst>
              <p:tags r:id="rId19"/>
            </p:custDataLst>
          </p:nvPr>
        </p:nvSpPr>
        <p:spPr>
          <a:xfrm>
            <a:off x="1224154" y="5387730"/>
            <a:ext cx="526865" cy="50274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19"/>
          <p:cNvSpPr/>
          <p:nvPr>
            <p:custDataLst>
              <p:tags r:id="rId20"/>
            </p:custDataLst>
          </p:nvPr>
        </p:nvSpPr>
        <p:spPr>
          <a:xfrm>
            <a:off x="1751373" y="5388392"/>
            <a:ext cx="79381" cy="132301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0"/>
          <p:cNvSpPr txBox="1"/>
          <p:nvPr>
            <p:custDataLst>
              <p:tags r:id="rId21"/>
            </p:custDataLst>
          </p:nvPr>
        </p:nvSpPr>
        <p:spPr>
          <a:xfrm>
            <a:off x="1785771" y="5530615"/>
            <a:ext cx="8921707" cy="71707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预热烤箱：将烤箱预热至180度，准备烘烤蛋糕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https://d.book118.com/585043020322011033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戚风蛋糕的制作</vt:lpstr>
      <vt:lpstr>目录</vt:lpstr>
      <vt:lpstr>单击添加文档标题</vt:lpstr>
      <vt:lpstr>戚风蛋糕简介</vt:lpstr>
      <vt:lpstr>起源和历史</vt:lpstr>
      <vt:lpstr>特点和口感</vt:lpstr>
      <vt:lpstr>制作方法和材料</vt:lpstr>
      <vt:lpstr>制作前的准备</vt:lpstr>
      <vt:lpstr>工具和材料</vt:lpstr>
      <vt:lpstr>注意事项</vt:lpstr>
      <vt:lpstr>制作环境</vt:lpstr>
      <vt:lpstr>制作过程</vt:lpstr>
      <vt:lpstr>打蛋和搅拌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2024-08-29T02:38:02.127</cp:lastPrinted>
  <dcterms:created xsi:type="dcterms:W3CDTF">2024-08-28T18:38:02Z</dcterms:created>
  <dcterms:modified xsi:type="dcterms:W3CDTF">2024-08-28T18:38:04Z</dcterms:modified>
</cp:coreProperties>
</file>