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83FF6-4E70-4B51-ACC6-0026B759A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A3ACC-6784-4BD8-BB8E-F1EDDD2DD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FC0BC-7219-4E0F-9984-C962266E2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0C962-E3E5-47E1-A0C6-A9FFC039F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B3EEB-4845-4B22-ADE1-D24FE6B1C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DB739-825E-4288-A9CF-D7B423C7B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28145-55CB-48A4-A9AD-467E85D51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33512-FF40-4CDA-80AA-D19301235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F4E2B-9B3F-4110-963B-7E720A58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2E0E3-80F8-434A-84D0-9C760661E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19F2E-16CE-4D5E-909D-4DBBE3527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44201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轨道交通车辆安全回路—安全回路的功能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安全回路组成及原理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安全回路在轨道交通车辆中的应用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安全回路性能评估与改进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安全回路维护与保养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安全回路概述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4" r="31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轨道交通车辆安全回路是一个电气控制系统，用于监控车辆关键部位的安全状态，确保在紧急情况下能够迅速切断电源或实施其他安全措施。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当检测到潜在的危险或故障时，安全回路会自动触发保护措施，如切断电源、启动紧急制动等，以保障乘客和车辆的安全。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通过实时监测和快速响应，安全回路能够在紧急情况下迅速采取措施，最大程度地保障乘客的安全。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73" r="1007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保障乘客安全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在检测到潜在故障或异常时，安全回路能够及时切断电源或采取其他措施，避免设备损坏和进一步的事故发生。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防止设备损坏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458" b="3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通过确保车辆在各种情况下的安全运行，安全回路有助于减少事故和故障的发生，从而提高轨道交通的运营效率。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安全回路的重要性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中国铁路制定了自己的轨道交通车辆安全回路标准和规范，以适应国内铁路行业的特殊需求和条件。这些标准涵盖了安全回路的设计、制造、测试、验收等各个环节。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中国国家铁路集团有限公司（中国铁路）标准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UIC制定了一系列关于轨道交通车辆安全回路的标准和规范，为各国铁路行业提供了参考和依据。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国际铁路联盟（UIC）标准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ERTMS是欧洲范围内推行的铁路交通管理系统，其中包含了关于安全回路的设计、测试和评估等方面的规范。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欧洲铁路交通管理系统（ERTMS）规范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安全回路组成及原理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用于实时监测轨道交通车辆的运行状态，包括速度、位置、方向等。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监控装置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控制装置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保护装置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4" r="29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根据监控装置提供的信息，对车辆的运行进行控制，确保车辆在安全范围内运行。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在车辆出现异常情况时，自动启动保护措施，如紧急制动、切断电源等，以保障乘客和车辆的安全。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主要组成部分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回路通过监控装置实时监测车辆的运行状态，并将这些信息传递给控制装置。控制装置根据预设的安全规则和算法，对车辆的运行进行实时调控。当车辆出现异常情况时，保护装置会自动启动，采取相应的保护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的工作流程包括信息采集、信息处理、控制指令生成和执行四个步骤。首先，监控装置采集车辆的运行状态信息；然后，这些信息被传递给控制装置进行处理；接着，控制装置根据处理结果生成相应的控制指令；最后，执行装置执行这些指令，对车辆的运行进行调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安全回路的关键技术包括实时监测技术、智能控制技术、故障诊断与处理技术、冗余设计技术等。这些技术确保了安全回路的可靠性、稳定性和安全性。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安全回路的关键设备包括传感器、控制器、执行器、通信设备等。这些设备是实现安全回路功能的基础，它们的性能和质量直接影响到安全回路的整体性能。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安全回路功能详解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4" b="1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503" b="26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监测与控制功能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安全回路能够实时监测轨道交通车辆各关键部位的状态，如车门、牵引系统、制动系统等，确保车辆运行安全。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控制输出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当监测到异常情况时，安全回路能够迅速切断相关系统的电源或气源，避免事故扩大。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远程监控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通过与控制中心的数据传输，安全回路可实现远程实时监控，为调度人员提供准确的车辆状态信息。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08" r="19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安全回路内置故障诊断程序，能够对监测到的异常数据进行自动分析，准确定位故障点。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一旦检测到故障，安全回路将触发报警装置，以声光等形式提示驾驶员和乘客注意。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报警提示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安全回路能够详细记录故障发生的时间、地点、类型等信息，为后续的维修工作提供依据。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故障记录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故障诊断与报警功能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通过对记录的数据进行深入分析，可以发现车辆运行的潜在问题，为改进和优化车辆设计提供参考。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安全回路能够实时记录车辆运行过程中的各种数据，如速度、加速度、位置等，为事故分析和预防提供数据支持。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安全回路支持数据导出功能，可将记录的数据导出至外部存储设备或云平台，方便后续的数据处理和分析。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39" r="1713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数据记录与分析功能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安全回路在轨道交通车辆中的应用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通常采用冗余设计，确保在单个元件故障时，系统仍能正常工作。此外，还需考虑车门状态、紧急制动等信号的输入与处理。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地铁车辆安全回路设计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有轨电车安全回路需考虑路面状况、道岔状态等因素，确保在复杂交通环境中安全运行。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有轨电车安全回路设计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轻轨车辆安全回路设计需兼顾高速运行和城市交通的特点，确保在各种运行条件下都能实现安全控制。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轻轨车辆安全回路设计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不同类型轨道交通车辆的安全回路设计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https://d.book118.com/585044201202011104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2024-09-14T06:50:34.273</cp:lastPrinted>
  <dcterms:created xsi:type="dcterms:W3CDTF">2024-09-13T22:50:34Z</dcterms:created>
  <dcterms:modified xsi:type="dcterms:W3CDTF">2024-09-13T22:50:36Z</dcterms:modified>
</cp:coreProperties>
</file>