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251B9-4C46-4D0B-BA3F-9E0DCC70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2700A-7F2B-4879-8B50-31BD97DEB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8B4C7-1800-4D6C-AC92-F43555940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2690B-215C-44DD-888E-216586FF2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854E3-6270-4BBB-8B49-D4A9AF16C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DDE68-6BBD-461F-ADC2-EF6C327F9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4DE73E-2407-42C0-BD82-F2B5564F2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DF93D-E1F7-4168-9013-3D0C56BF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7DEBB-6DA4-451E-AB1A-A24190D8D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40A82-E0EE-4C41-9F31-C6448FB4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B83E9-1BAE-4BB8-A111-E0D691A0A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00022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2023心肺复苏操作流程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心肺复苏操作步骤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心肺复苏（CPR）是一种紧急抢救措施，通过人工呼吸和胸外按压来维持人体循环和呼吸功能，以帮助恢复心脏骤停患者的自主心跳和呼吸。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心肺复苏旨在尽快恢复患者的自主心跳和呼吸，以挽救生命，减轻脑损伤，并提高患者的生存率。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紧急抢救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心肺复苏是紧急抢救措施中的关键步骤，对于心脏骤停患者而言，及时进行心肺复苏可以显著提高生存率。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挽救生命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心肺复苏能够维持患者的生命体征，为医疗救援争取宝贵时间，从而挽救患者的生命。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减轻脑损伤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通过心肺复苏维持脑部供氧，可以减轻患者脑损伤的程度，提高生存质量。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心肺复苏技术自20世纪60年代开始发展，经过多年的研究和改进，已经成为一项广泛应用于紧急救援的成熟技术。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随着医学技术的不断进步，心肺复苏技术也在不断发展和完善，提高了患者的生存率和康复效果。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全球范围内都在积极推广心肺复苏技术，提高公众的急救意识和技能，以应对突发事件和意外伤害。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心肺复苏操作步骤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在开始心肺复苏之前，首先要评估现场环境是否安全，确保没有其他危险因素，如电线、玻璃碎片等。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为了保障救援人员的安全，应将现场无关人员疏散到安全区域。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疏散无关人员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评估现场环境安全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呼叫患者并轻拍其双肩，观察是否有反应。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观察患者胸部是否起伏，并倾听是否有呼吸声。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判断意识和呼吸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按压姿势和力度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救援人员跪在患者一侧，将一手掌根部放在按压位置，另一只手交叉重叠放在该手背上，肘部伸直，以髋关节为支点，用上身重量垂直下压。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确定按压位置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按压位置在胸骨下半部，即两乳头连线与胸骨交叉处。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按压频率和深度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按压频率为每分钟100-120次，每次按压深度为5-6cm。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2568" r="3256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将患者头偏向一侧，清除口腔异物或呕吐物，如舌头后坠可用舌钳拉出。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用一只手置于患者前额，另一只手抬高患者下颌，使患者头部后仰。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开放手法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用一只手捏住患者的鼻子。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捏住鼻子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深吸一口气后对患者口部吹气，直至胸部抬起。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每分钟进行8-10次人工呼吸。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156" r="18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每进行30次胸外按压后进行2次人工呼吸，5个循环为一组，每组后检查一次呼吸和脉搏。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持续心肺复苏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若患者未恢复自主呼吸和心跳，应持续进行心肺复苏，直至专业救援人员到达。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持续心肺复苏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https://d.book118.com/585100022121011100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2024-09-08T04:50:28.321</cp:lastPrinted>
  <dcterms:created xsi:type="dcterms:W3CDTF">2024-09-07T20:50:28Z</dcterms:created>
  <dcterms:modified xsi:type="dcterms:W3CDTF">2024-09-07T20:50:30Z</dcterms:modified>
</cp:coreProperties>
</file>