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2A04E-3592-4AB0-A8DB-A56067244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65165-BBAD-49E8-9C17-B1EFD1AE8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8D2EC-DFBE-49E8-A2D3-6FFBF7F75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DC78E-B7D2-4A30-9637-ACA4EB1B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6596A-D824-4F94-B67B-79B6BC1B9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9F2F2-FF6E-460E-AADF-CA4B5E20E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F640A-F194-4CFA-A515-5BBDF8AB4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4BA9C-440B-4016-93F9-7E6F5BDA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B325C-18B3-42E9-9D93-9B35EDBE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2724D-6215-491A-8D06-246C3652E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799C-F658-487E-BD3C-DDECB97A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0022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冷链物流的盈利模式分析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冷链物流市场现状及趋势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冷链物流盈利模式概述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基于服务创新的盈利模式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基于技术创新的盈利模式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基于网络优化的盈利模式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基于品牌建设的盈利模式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冷链物流市场现状及趋势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近年来，我国冷链物流市场规模不断扩大，已经成为全球最大的冷链物流市场之一。根据中物联冷链委发布的数据，2022年我国冷链物流市场规模达4916亿元，同比增长7.2%。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随着我国经济的持续发展和人民生活水平的不断提高，消费者对食品、药品等易腐商品的需求不断增加，对冷链物流的需求也日益旺盛。预计未来几年，我国冷链物流市场将保持快速增长态势。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消费者对于食品、药品等易腐商品的安全性要求非常高，需要冷链物流企业提供全程可追溯、安全可靠的物流服务。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消费者对于易腐商品的时效性要求也很高，需要冷链物流企业在短时间内将商品送达目的地，并保证商品的新鲜度和品质。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随着消费者需求的多样化，冷链物流企业需要提供个性化的物流服务，满足不同消费者的不同需求。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在环保理念日益深入人心的背景下，冷链物流行业将实现绿色化发展，推动绿色包装、绿色运输等方面的创新和应用。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随着我国经济的全球化和“一带一路”倡议的推进，冷链物流行业将实现国际化发展，拓展海外市场，提高国际竞争力。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随着物联网、大数据、人工智能等技术的不断发展，冷链物流行业将实现智能化发展，提高物流效率和服务质量。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冷链物流盈利模式概述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5" b="812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基于运费的盈利模式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基于仓储费用的盈利模式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基于增值服务的盈利模式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通过收取运输费用实现盈利，该模式简单直接，但竞争激烈，利润率较低。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通过提供仓储服务收取费用，该模式相对稳定，但受仓储设施投入和运营成本影响较大。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通过提供包装、分拣、贴标等增值服务实现盈利，该模式能够提升客户体验，但需要投入较多人力和物力。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传统盈利模式分析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69" r="17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基于供应链的盈利模式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通过整合供应链资源，提供一体化解决方案实现盈利，该模式能够降低客户成本，提升运营效率，但需要具备较强的供应链整合能力。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基于大数据的盈利模式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通过收集和分析冷链物流数据，提供个性化、精准化的服务实现盈利，该模式能够提升服务质量和客户满意度，但需要投入大量资金和技术支持。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基于共享经济的盈利模式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通过共享冷链物流资源，降低空驶率和提高装载率实现盈利，该模式能够优化资源配置，降低运营成本，但需要解决信任和安全等问题。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创新盈利模式探索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资源能力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运营效率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盈利模式构成要素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提高运营效率是盈利模式的核心，包括优化运输路线、提高仓储管理水平、提升配送效率等。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拥有或能够整合冷链物流资源是盈利模式的关键，包括运输设备、仓储设施、配送网络等硬件资源以及技术、人才等软件资源。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了解并满足客户需求是盈利模式的基础，包括运输、仓储、配送等基础性需求以及个性化、定制化等增值性需求。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降低运营成本是盈利模式的保障，包括降低运输成本、减少仓储费用、控制管理费用等。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基于服务创新的盈利模式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根据客户需求，提供个性化的冷链物流解决方案，包括运输、仓储、配送等环节的定制服务。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针对不同类型的商品，提供精确的温度控制服务，确保商品在运输过程中的品质和安全。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特殊包装服务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根据商品的特性和运输要求，提供特殊的包装材料和设计，以确保商品在运输过程中的完好无损。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金融保险服务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与金融机构合作，为客户提供物流金融和保险服务，降低客户的资金压力和风险。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信息追溯服务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通过信息技术手段，为客户提供商品从生产到消费的全过程信息追溯服务，提高商品的透明度和可信度。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基于大数据分析技术，为客户提供冷链物流运营数据分析服务，帮助客户优化供应链管理和提升运营效率。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建立快速响应机制，及时处理客户反馈和投诉，提高客户满意度和忠诚度。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利用互联网和移动技术，搭建智能化服务平台，为客户提供便捷的下单、查询、追踪等服务。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制定客户关怀计划，定期与客户保持沟通和联系，了解客户需求和反馈，提升客户体验。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客户服务体验优化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基于技术创新的盈利模式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https://d.book118.com/585100222302011103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2024-09-13T06:22:20.458</cp:lastPrinted>
  <dcterms:created xsi:type="dcterms:W3CDTF">2024-09-12T22:22:20Z</dcterms:created>
  <dcterms:modified xsi:type="dcterms:W3CDTF">2024-09-12T22:22:22Z</dcterms:modified>
</cp:coreProperties>
</file>