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5AFBA7-9D2F-4830-803F-CAA38A0A74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3020F7-CA50-4EC7-A752-B1999375B0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C265D1-F315-44A2-8868-5591259A94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34F90C-227E-4600-9359-DF995AC3F6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AE3BC0-8EA5-4DAC-BAB2-690BEE77C4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E85B45-C668-4F62-A9D9-9D949DB13C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96321E-888F-4B6D-831E-109203914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74B3E4-C1FB-4ED7-8198-E8C81726DE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2CF6A1-94CD-44BF-9B5B-B4CC929D92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6158D1-7B6B-497E-872A-758AB8097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A4CEA4-825F-4C84-B2F2-E84046FA86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5100233314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社区护理论文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4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社区护理理论基础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社区护理实践现状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社区护理问题与挑战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提升社区护理质量的策略与建议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社区护理在医疗体系中的重要性日益凸显，为居民提供便捷、连续的卫生服务。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随着人口老龄化和慢性病增加，社区护理需求不断增长，需要加强相关研究。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当前社区护理服务存在一些问题，如服务质量不稳定、专业人才缺乏等，需要深入研究并提出解决方案。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本研究旨在探讨社区护理服务现状、问题及对策，为提高社区护理服务质量提供理论支持和实践指导。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通过深入分析社区护理服务的问题和挑战，为政策制定者、卫生机构和社区护理工作者提供决策依据和实践指导，促进社区护理服务的可持续发展，提高居民健康水平和生活质量。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社区护理理论基础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292" r="162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社区护理是一种以社区为单位，以全体社区成员为对象，以促进健康、预防疾病、维护健康为主要目的的护理服务。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社区护理强调以社区为单位，通过评估社区成员的需求和资源，制定相应的护理计划，并提供全面的护理服务。社区护理的目标是促进社区成员的健康，预防疾病，并维护和提高他们的生活质量。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社区护理的定义与特点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社区护理的理论框架是指导社区护理实践的基础，它包括三个主要组成部分：人群需求理论、健康促进理论和生态平衡理论。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人群需求理论认为社区护理应以满足社区成员的需求为出发点，识别和解决他们的健康问题。健康促进理论强调通过教育和行为改变来促进健康。生态平衡理论则关注人与环境之间的相互作用和平衡。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社区护理的理论框架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社区护理的发展历程可以追溯到20世纪中期，随着社会发展和人们对健康需求的提高，社区护理逐渐成为重要的卫生服务领域。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20世纪中期，随着人口老龄化和慢性病增多，传统的医疗机构无法满足人们的长期护理需求。因此，以社区为基础的护理服务逐渐兴起，并发展成为今天的社区护理。近年来，随着医疗技术的进步和社会结构的改变，社区护理的服务范围和内容也在不断拓展和深化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社区护理的发展历程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社区护理实践现状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提供全方位的护理服务，包括预防、康复、健康教育和疾病管理。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综合护理服务模式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长期护理服务模式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家庭护理服务模式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针对需要长期护理的老年人、残疾人等，提供日常照护、医疗护理和生活帮助。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以家庭为单位，提供专业的护理服务，满足家庭成员的护理需求。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社区护理服务模式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343" b="11343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97" r="169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32" r="1873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社区护理服务内容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包括健康教育、疫苗接种、定期健康检查等，提高居民健康意识和自我保健能力。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针对慢性病患者和康复期患者，提供康复训练、理疗和心理支持等服务。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为行动不便或长期卧床的居民提供生活照顾、日常护理和家庭病床等服务。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建立健康档案、开展健康评估和个性化健康指导，促进居民养成健康的生活方式。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预防保健服务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康复护理服务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居家护理服务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健康管理服务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https://d.book118.com/585100233314011044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2024-09-07T10:50:17.071</cp:lastPrinted>
  <dcterms:created xsi:type="dcterms:W3CDTF">2024-09-07T02:50:17Z</dcterms:created>
  <dcterms:modified xsi:type="dcterms:W3CDTF">2024-09-07T02:50:19Z</dcterms:modified>
</cp:coreProperties>
</file>