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AE8CC-DC56-48F4-8276-92ED6E52F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0490C-0F16-4B82-B2DD-AA8AEBA9A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C18C8-4C3B-47B8-AA12-EC5C7B80F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84562-2265-473F-8C7D-AC5EBD971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29A1E7-E91E-4AA5-959B-86AD5AEA7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AC5B5C-2AC4-4794-8BD5-49583E974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E561FF-24EB-42D9-B5EA-A6E9175B5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5021F-D987-43C9-8D3E-E21114C01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0BE89-394A-46B5-8535-11151CAB0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B238D-8CFD-43EE-A85E-C876483CB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7A50D-07DB-482E-83C4-AEC59F165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003010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质量管理的战略规划和目标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质量管理战略规划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质量文化建设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质量目标与绩效评估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提升产品和服务质量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通过质量管理战略规划，明确提升产品和服务质量的目标和路径，以满足客户需求和期望，增强企业竞争力。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通过持续改进产品和服务质量，提高客户满意度和忠诚度，促进客户留存和业务增长。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通过质量管理战略规划，推动企业实现高效、稳定和可持续的发展，提升品牌形象和市场地位。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介绍企业当前质量管理的现状，包括质量管理体系、流程、人员配置等方面的情况。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质量管理现状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阐述企业质量管理的战略规划与目标，包括短期和长期的目标、关键成功因素、风险和挑战等。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战略规划与目标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详细说明实现质量管理战略规划与目标的实施计划和具体措施，包括资源投入、时间表、责任人等。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实施计划与措施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预测实施质量管理战略规划后可能取得的成果和影响，包括质量提升、成本降低、客户满意度提高等方面。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质量管理战略规划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分析内外部环境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评估组织所处的市场、竞争、技术、法规等环境，以及内部资源和能力，为制定质量管理战略提供依据。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制定质量管理战略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基于分析结果，制定符合组织实际情况的质量管理战略，包括质量目标、质量计划、质量保证、质量控制等方面。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确定质量管理方针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明确组织的质量管理方向和原则，为制定具体战略提供指导。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制定质量管理战略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根据质量管理战略，制定具体、可衡量、可实现、相关性强、时限明确的质量管理目标。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将整体目标分解为各部门、各层级、各岗位的具体目标，形成目标体系。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将目标传达给全体员工，确保他们理解并认同目标，形成共同的质量管理愿景。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确定质量管理目标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通过调查、检测、统计等手段，收集反映当前质量水平的数据。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对收集到的数据进行整理、分析，识别存在的质量问题及其原因。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针对识别出的问题，制定具体的改进措施和计划，为提升质量水平奠定基础。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评估当前质量水平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制定完善的质量管理制度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包括质量方针、目标、计划、控制、改进等方面，确保质量管理工作有章可循。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加强质量管理体系文件化建设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建立质量管理手册、程序文件、作业指导书等，确保质量管理体系的有效运行和持续改进。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建立健全质量管理组织架构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明确各级质量管理职责，形成有效的质量管理决策和执行机制。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完善质量管理体系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强化流程监控和评估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建立流程监控和评估机制，及时发现和解决流程运行中的问题，确保流程持续优化。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识别关键质量流程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分析企业业务流程，识别对产品质量有关键影响的流程，进行重点优化。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实施流程再造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运用现代管理理论和方法，对关键质量流程进行再造，提高流程效率和有效性。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优化质量管理流程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提升全员质量意识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建立合理的质量激励机制，对在质量方面做出突出贡献的员工进行表彰和奖励，激发员工的质量意识和工作热情。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建立质量激励机制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通过培训、宣传、案例分享等方式，提高全员对质量的认识和重视程度。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加强质量宣传教育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鼓励员工积极参与质量管理活动，发挥员工的创造性和主动性，提高产品质量和工作效率。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实施全员参与的质量管理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质量控制与改进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制定高标准的质量控制规范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严格质量控制标准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确保产品与服务达到或超过行业标准和客户期望。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采用先进的质量控制技术和工具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如统计过程控制、六西格玛等，提高质量控制效率和准确性。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使员工充分认识到质量的重要性，树立全员参与质量控制的观念。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强化员工质量意识培训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https://d.book118.com/585100301044011042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2024-09-03T06:54:34.063</cp:lastPrinted>
  <dcterms:created xsi:type="dcterms:W3CDTF">2024-09-02T22:54:34Z</dcterms:created>
  <dcterms:modified xsi:type="dcterms:W3CDTF">2024-09-02T22:54:36Z</dcterms:modified>
</cp:coreProperties>
</file>