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A25D36-F360-4CB9-BD8C-6BB191BFF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F62D95-361F-4484-9C6B-8F5136621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E7E745-89C4-4E39-8B83-D5D891A4A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23F4ED-5DBE-4D8E-BE1F-29B6F37A8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21FD0A-003A-401E-9CA5-6157D2D52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34FB12-4B04-41D7-9280-3FF1B2949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84E8E8-4FA7-4287-B694-06AB0713F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6C236F-E8A3-48CF-AEDB-463FF6F80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151272-8C82-4CF2-BC71-D07A1E451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0E152-D9F9-4529-8033-47D858B67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B719FB-99F0-49B2-8CBE-8D4C3295B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10330301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对环境保护的认识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环境保护的现状与挑战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环境保护的法律法规与政策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环境保护的实践与行动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生物多样性是地球生态系统的重要组成部分，保护生物多样性有助于维护生态系统的稳定性和功能完整性。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保护生物多样性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环境保护有助于维持自然循环，如水循环、碳循环等，确保地球生态系统的正常运转。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维持自然循环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环境污染和生态破坏会导致生物栖息地的丧失，进而威胁到整个生态系统的稳定。环境保护有助于防止这种破坏行为。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防止生态破坏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维持生态平衡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减少污染暴露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环境保护可以减少空气、水和土壤中的污染物，从而降低人类暴露于有害环境的风险。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预防疾病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许多疾病与环境因素有关，如空气污染导致的呼吸系统疾病、水污染引发的肠道疾病等。通过环境保护，可以预防这些疾病的发生。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清洁的环境可以提高人们的生活质量，使人们能够在健康、安全的环境中生活和工作。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保障人类健康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32" b="105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998" b="199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促进可持续发展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推动绿色经济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环境保护可以推动绿色经济的发展，促进可持续的生产和消费模式，从而实现经济、社会和环境的协调发展。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节约资源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环境保护强调资源的节约和循环利用，有助于减少资源浪费，提高资源利用效率。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应对气候变化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环境保护有助于应对气候变化挑战，通过减少温室气体排放、增加碳汇等措施，缓解全球气候变暖的趋势。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环境保护的现状与挑战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全球气候变暖导致极端天气事件频发，海平面上升，生物多样性减少等。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气候变化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空气污染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水资源危机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生物多样性丧失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工业排放、交通尾气等导致大气中颗粒物、二氧化硫等污染物浓度超标，影响人类健康。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全球水资源短缺，水污染严重，影响人类生产生活。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人类活动导致大量物种灭绝，生态系统失衡。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全球环境问题概述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水污染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我国水资源短缺，水污染问题突出，尤其是工业废水、农业面源污染等。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生态保护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我国生物多样性丰富，但人类活动对生态系统造成破坏，需要加强生态保护。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土壤污染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我国土壤污染问题严重，工矿业、农业等活动对土壤造成污染。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大气污染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我国部分地区大气污染严重，尤其是京津冀、长三角等地区，PM2.5等污染物浓度超标。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我国环境保护现状及挑战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跨国污染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一些国家将污染产业转移到其他国家，导致跨境污染问题。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跨境水资源利用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国际河流、湖泊等水资源的开发利用涉及多个国家利益，需要协调管理。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生物入侵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国际贸易、旅游等活动导致外来物种入侵，对当地生态系统造成威胁。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气候变化国际合作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气候变化是全球性问题，需要各国共同合作应对。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跨境环境问题的挑战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环境保护的法律法规与政策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https://d.book118.com/585103303011011101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2024-09-09T06:02:09.018</cp:lastPrinted>
  <dcterms:created xsi:type="dcterms:W3CDTF">2024-09-08T22:02:09Z</dcterms:created>
  <dcterms:modified xsi:type="dcterms:W3CDTF">2024-09-08T22:02:11Z</dcterms:modified>
</cp:coreProperties>
</file>