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447FB-C112-4E62-8317-65EDA5739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6A0E8-AC81-4B11-AA9D-510C4ED9E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6F853-826E-439D-BDAC-80B04FB8F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2356A-1529-49CF-A287-5A7989D47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184830-860C-4E21-A5A1-527B42080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2537D4-1228-48E8-9173-845493E4E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E48BAD-A3F9-41D3-BB76-40C044C09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52047-EF4E-4E5A-8B5D-D34ED497E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E5328-A201-4822-98B7-00C2AE24D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46F39-9D1A-4FC7-A841-2ECA1F85E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E79B3-14DB-47AA-B3A2-97CA4144E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10331334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子痫的护理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子痫的概述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子痫的护理原则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子痫的护理措施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子痫的预防与保健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子痫的案例分享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子痫的概述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34" r="32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63" r="334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10" r="333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子痫的定义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子痫是一种严重的妊娠期并发症，对母婴健康都有较大危害。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子痫是指在妊娠期间或分娩前后发生的癫痫样发作或昏迷状态，通常与高血压和蛋白尿同时存在。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448" r="294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发生在妊娠20周以后，分娩前发生的子痫。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妊娠期子痫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发生在分娩后24小时至10天内的子痫。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产后子痫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子痫的分类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头痛、眼花、恶心、呕吐、上腹部疼痛等先兆症状。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突然发生的持续性头痛或视觉障碍或其它脑神经症状。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痫性发作，包括全面强直-阵挛发作或其它发作形式。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昏迷，呼之不应，出现各种反射消失等严重意识障碍。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子痫的症状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子痫的护理原则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保持病室安静，避免一切刺激，减少人员探视。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保证充足的休息和睡眠时间，必要时可使用镇静剂。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饮食宜清淡、易消化，多食新鲜蔬菜、水果，以补充维生素。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保持大便通畅，避免用力排便。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53" r="18053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密切监测孕妇的血压、尿蛋白、水肿等症状，以及胎儿的胎心、胎动情况。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观察孕妇有无头痛、眼花、恶心、呕吐等症状，以及有无肺水肿、急性心力衰竭等严重并发症。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定期监测血常规、肝肾功能等指标，了解病情变化。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958" r="49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遵医嘱使用硫酸镁等药物，预防子痫发作。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对于有严重并发症的高危孕妇，应提前做好转诊准备，以便及时转至上级医院接受治疗。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做好产前检查，及时发现和处理异常情况，降低子痫的发生率。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子痫的护理措施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https://d.book118.com/585103313344011102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2024-09-12T03:10:50.216</cp:lastPrinted>
  <dcterms:created xsi:type="dcterms:W3CDTF">2024-09-11T19:10:50Z</dcterms:created>
  <dcterms:modified xsi:type="dcterms:W3CDTF">2024-09-11T19:10:52Z</dcterms:modified>
</cp:coreProperties>
</file>