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297C1-C08B-4BD7-AD0C-7EBE6661A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C17FF-418A-4D0B-8DA0-2D938FE7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6C717-408D-48E0-9648-4BA3115A8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00245-39C5-41F7-8723-8D41298E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6DE5F-C8C4-4715-8FEF-009BE9F5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5C094-A6C1-4141-AEBC-9DE9BAF2C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08F73-9C06-47ED-9BB9-A33DBD8F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0A63D-2775-4445-80D4-77739326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412AC-37C7-4459-92D7-FA5F62CA6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345A9-3C06-468E-A9B9-04E68BEB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50707-2166-470D-853F-07F83825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4234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亚低温治疗新生儿疗效评估与展望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亚低温治疗新生儿护理与并发症预防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亚低温治疗新生儿概述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指通过降低患儿体温至适宜范围，以达到减轻脑组织损伤、改善神经功能的目的。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通常将患儿体温降至32-35°C，并维持24-72小时。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主要适用于缺氧缺血性脑病、新生儿脑出血等新生儿神经系统疾病。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通过降低体温，可以降低脑组织代谢率，减少氧耗和能量消耗，从而减轻脑组织损伤。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降低脑组织代谢率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亚低温可以抑制炎症反应，减轻脑水肿和颅内压，有助于改善神经功能。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抑制炎症反应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亚低温可以保护血脑屏障，减少脑组织渗出和出血，有助于减轻脑组织损伤。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保护血脑屏障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降温方法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通常采用冰袋、冰帽等物理降温方法降低患儿体温。同时需要监测体温变化，确保温度控制在适宜范围内。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在亚低温治疗过程中，可能需要配合药物治疗，如镇静剂、肌松剂等，以帮助控制患儿的神经系统症状。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护理与观察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亚低温治疗期间，需要对患儿进行密切的护理和观察，注意保暖、保持呼吸道通畅、定期评估神经功能等。同时需要注意处理各种并发症，如感染、电解质紊乱等。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复温方法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治疗结束后，需要采取适当的复温方法，逐渐将患儿体温恢复正常。复温过程中也要密切监测体温变化，避免出现发热。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亚低温治疗方法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亚低温治疗新生儿适应症与禁忌症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缺氧缺血性脑病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亚低温治疗能够降低脑组织代谢，减少脑损伤，适用于缺氧缺血性脑病的新生儿。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重症感染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对于某些重症感染的新生儿，如败血症、感染性休克等，亚低温治疗可以降低脑代谢，减轻脑水肿，降低颅内压。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药物难以控制的癫痫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对于药物难以控制的癫痫，亚低温治疗可以降低脑部温度，减少癫痫发作。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如先天性心脏病、先天性呼吸道畸形等。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严重先天性畸形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如低血糖、低钙血症等。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严重代谢紊乱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如先天性汗腺缺乏症等。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体温调节功能障碍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亚低温治疗新生儿需要严格掌握适应症和禁忌症，确保治疗的安全性和有效性。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严格掌握适应症和禁忌症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密切监测生命体征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营养和水分补充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在治疗过程中，需要密切监测新生儿的生命体征，包括体温、心率、呼吸、血压等。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亚低温治疗过程中，新生儿的免疫功能会降低，容易感染。因此，需要加强护理，预防感染的发生。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在治疗期间，需要保证新生儿的营养和水分补充，以满足其生长发育的需求。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亚低温治疗新生儿临床应用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https://d.book118.com/585104234030011041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2024-09-01T14:38:01.454</cp:lastPrinted>
  <dcterms:created xsi:type="dcterms:W3CDTF">2024-09-01T06:38:01Z</dcterms:created>
  <dcterms:modified xsi:type="dcterms:W3CDTF">2024-09-01T06:38:03Z</dcterms:modified>
</cp:coreProperties>
</file>