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CC6A77-E5D0-48BC-A6D1-5DF6B17DB1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C5CFB0-9583-4390-A093-47C90FAF28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914F7C-B44B-43E2-8D19-14467FED02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1AF189-663E-434A-816D-1168CD6A29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D110F5-9492-455B-AE04-D926CC39D5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7B2446-9F28-44DB-B180-2D59138106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973751-D538-4DB7-B412-C6D0F03AFC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18540C-B22C-4B9D-A10A-4E55627F73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7E94F1-D230-4171-B4C3-80ED87B2FE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E40D40-413A-4408-9A49-26B7B912DB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1B17EA-A200-48BB-9488-0A66171474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110031131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管饲饮食护理操作</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管饲饮食护理操作流程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管饲饮食护理操作注意事项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管饲饮食护理操作案例分享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748" r="3074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管饲饮食护理操作的主要目的是为无法自行进食的患者提供营养和能量，以满足其基本生理需求。</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在医疗领域，尤其是重症监护和康复医学中，管饲饮食护理是一种常见的护理措施。</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管饲饮食护理是指通过胃管或其他管道将食物、营养素或药物直接输送到患者胃肠道内的护理操作。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概念</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管饲饮食护理涉及一系列的护理操作，包括评估患者的营养状况、选择合适的食物和营养素、确定适当的喂养方式和时间、以及监测患者的反应和效果等。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4268" r="426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管饲饮食护理操作流程</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了解患者的病情、年龄、营养状况、饮食习惯等，以便确定管饲饮食的种类和量。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评估患者病情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评估患者认知情况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评估患者心理状况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了解患者是否了解管饲饮食的目的、方法及注意事项，确保患者能够配合操作。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关注患者的心理状态，及时疏导不良情绪，提高患者对管饲饮食的接受度。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评估患者需求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根据患者的病情和营养需求，选择适合的管饲饮食种类。</a:t>
            </a:r>
          </a:p>
        </p:txBody>
      </p:sp>
      <p:pic>
        <p:nvPicPr>
          <p:cNvPr id="4" name="Picture 4"/>
          <p:cNvPicPr>
            <a:picLocks noChangeAspect="1"/>
          </p:cNvPicPr>
          <p:nvPr/>
        </p:nvPicPr>
        <p:blipFill>
          <a:blip r:embed="rId2"/>
          <a:srcRect l="21875" r="218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708" r="16708"/>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根据患者病情选择</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在满足营养需求的前提下，尽量满足患者的口味偏好。</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考虑患者口味偏好</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注意食物的搭配，保证营养均衡，提高管饲饮食的质量。</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注意饮食搭配</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选择合适的管饲饮食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4740" b="2474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准备工具和材料</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准备管饲喂养工具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根据管饲方式选择合适的喂养工具，如注射器、导管等。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准备食材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根据患者需求选择合适的食材，并清洗干净。</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准备水和其他液体</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确保水源清洁，并根据需要准备其他液体，如牛奶、果汁等。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核对信息</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确定管饲方式</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实施管饲喂养</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记录操作信息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操作步骤</a:t>
              </a:r>
            </a:p>
          </p:txBody>
        </p:sp>
      </p:grpSp>
      <p:pic>
        <p:nvPicPr>
          <p:cNvPr id="28" name="Picture 28"/>
          <p:cNvPicPr>
            <a:picLocks noChangeAspect="1"/>
          </p:cNvPicPr>
          <p:nvPr/>
        </p:nvPicPr>
        <p:blipFill>
          <a:blip r:embed="rId2"/>
          <a:srcRect t="14707" b="1470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21810" r="21810"/>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核对患者的身份和管饲饮食的种类、量等信息，确保准确无误。</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根据患者的病情和实际情况，选择合适的管饲方式。</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按照操作规范进行管饲喂养，注意观察患者的反应和喂养效果。</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详细记录操作过程、患者反应等信息，以便后续评估和调整。</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管饲饮食护理操作注意事项</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https://d.book118.com/585110031131011123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2024-09-27T04:54:05.869</cp:lastPrinted>
  <dcterms:created xsi:type="dcterms:W3CDTF">2024-09-26T20:54:05Z</dcterms:created>
  <dcterms:modified xsi:type="dcterms:W3CDTF">2024-09-26T20:54:07Z</dcterms:modified>
</cp:coreProperties>
</file>