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53BEE0-610B-4C26-B9CF-8EF347E548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5B728C-E06C-49F1-BAEB-88117AB221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01E5AA-EDB8-4409-8B75-90D2DC2A8A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AD9AE8-00D3-4D48-988A-4614C0605D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F18CC6-0222-49A6-A74E-E088C8EDB2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9C66AA-62D0-4E83-B7A7-E039905BA2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872E4C-56FD-47F5-AB07-083C482C07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32C18E-DA3E-435B-9D03-586AED5377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E77D06-1D31-4E51-A01B-AAE9AE7C38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31A166-75B1-4B95-BC86-F2DA705453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EE7229-508F-4A50-9B7C-40E79EE8CB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11003322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孝道文化园可行性方案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项目背景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方案设计</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实施计划</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预期效益</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风险评估与应对措施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项目背景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孝道文化的意义</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孝道是中华民族的传统美德，是家庭和睦、社会和谐的重要基石。</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孝道文化强调尊敬长辈、关爱家庭，对于培养个人品德和家庭价值观具有积极作用。</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孝道文化在中华文化中占有重要地位，对于传承中华优秀传统文化具有重要意义。</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孝道文化园的提</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随着社会的发展，孝道文化逐渐被淡忘，家庭关系和社会风气受到影响。</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为了弘扬孝道文化，传承中华优秀传统文化，提出了建设孝道文化园的设想。</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孝道文化园的建设可以提供一个集教育、展示、体验于一体的平台，让人们更加深入地了解和传承孝道文化。</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项目目的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弘扬孝道文化，传承中华优秀传统文化；提供一个教育、展示、体验的平台；促进家庭和睦、社会和谐。</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项目意义</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提高人们对孝道文化的认识和重视程度；培养人们的家庭责任感和社会责任感；推动中华优秀传统文化的传承和发展。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增强文化自信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孝道文化园的建设可以增强人们对中华优秀传统文化的认同感和自豪感，提升文化自信。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市场分析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旅游市场发展</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旅游业的发展为孝道文化园提供了广阔的市场空间，游客对特色文化旅游产品的需求不断增加。</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家庭教育和青少年教育需求</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家庭教育和青少年教育市场对传统文化教育内容的需求为孝道文化园提供了潜在的发展机会。</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孝道文化传承需求</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随着社会的发展，人们对孝道文化的重视程度逐渐提高，对孝道文化传承的需求也日益增强。</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目标市场定位</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目标客户群</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中老年人群、家庭亲子游群体、青少年学生群体以及对孝道文化感兴趣的游客。</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市场定位</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打造集孝道文化展示、体验、教育、休闲为一体的文化旅游景区，满足目标客户群的需求。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竞争状况分析</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分析国内外同类孝道文化园、传统文化主题公园等产品的特点、优劣势，以便进行差异化发展。</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同类产品分析</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挖掘自身特色和优势，例如地理环境、文化资源、品牌影响力等方面，提升市场竞争力。</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竞争优势</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方案设计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园区规划设计</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设立孝道文化交流区，为游客提供交流平台，分享孝道文化心得和感悟，同时举办孝道文化讲座、论坛等活动。</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孝道文化交流区</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设立孝道文化展示区，通过图片、文字、影像等形式展示孝道文化的历史渊源、发展历程和核心价值。</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孝道文化展示区</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设立孝道教育体验区，通过互动体验项目，让游客亲身体验孝道文化的内涵和意义，如模拟古代家庭生活场景、亲子互动游戏等。</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孝道教育体验区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孝道主题演出</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组织专业团队进行孝道主题的演出，如戏曲、话剧、音乐会等，丰富游客的文化体验。</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亲子互动活动</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策划亲子互动活动，如亲子运动会、亲子游园会等，促进家庭和谐，弘扬孝道精神。</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孝道文化节庆活动</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定期举办孝道文化节庆活动，如孝道文化周、孝道日等，通过文艺演出、展览、论坛等形式展示和弘扬孝道文化。</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文化活动策划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孝道文化纪念品</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开发具有孝道文化特色的纪念品，如印有孝道名言的T恤、书签、明信片等，满足游客的购物需求。</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孝道主题图书音像制品</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出版有关孝道文化的图书和音像制品，如绘本、漫画、纪录片等，丰富游客的精神食粮。</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定制化旅游服务</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提供定制化的旅游服务，如家庭旅游套餐、亲子游套餐等，满足不同游客的需求。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特色产品开发</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04</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实施计划</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https://d.book118.com/585110033224011111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2024-09-17T13:03:36.267</cp:lastPrinted>
  <dcterms:created xsi:type="dcterms:W3CDTF">2024-09-17T05:03:36Z</dcterms:created>
  <dcterms:modified xsi:type="dcterms:W3CDTF">2024-09-17T05:03:38Z</dcterms:modified>
</cp:coreProperties>
</file>